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7" autoAdjust="0"/>
    <p:restoredTop sz="94660"/>
  </p:normalViewPr>
  <p:slideViewPr>
    <p:cSldViewPr snapToGrid="0">
      <p:cViewPr varScale="1">
        <p:scale>
          <a:sx n="52" d="100"/>
          <a:sy n="52" d="100"/>
        </p:scale>
        <p:origin x="90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1599B-4CCE-4E14-9C68-BBC64B14D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7083F5-5DCF-47E2-A1B5-CD3EA20D8E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BE888-950E-4493-9F08-83C75AC88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B940-A507-4C7E-B57A-E2832963423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AD3EE-68FE-438E-BD8B-607B3D8F6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394D2-C07E-446A-97BB-9C132325B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E5F6-B389-4A7E-AA1B-0C36DF9B8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0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28368-61EB-4BD9-A751-445AA1E00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5FBC35-296F-4428-AC0F-41AD0BD6E2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18F72-AE34-4467-BA14-287404E94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B940-A507-4C7E-B57A-E2832963423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8478E-9677-42B3-9F48-E3DA8EA93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70CFB-B147-4364-A2A8-73BFD1BF0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E5F6-B389-4A7E-AA1B-0C36DF9B8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7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A84BB5-DA58-4009-8672-48A0A38C03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7202F0-31A5-45E5-95CC-558042F30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A1E37-7307-45E0-BB51-A2DA9FF51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B940-A507-4C7E-B57A-E2832963423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3415B-D398-438F-9618-BC4B15662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13DC4-1AEE-4137-BD7C-A231FF101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E5F6-B389-4A7E-AA1B-0C36DF9B8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7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0FAAB-4F37-466A-8ED9-9A6895D69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EAF77-67B4-4A4A-83D0-670E2F24D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B76D8-7E03-4678-99B1-3229F3B3D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B940-A507-4C7E-B57A-E2832963423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6FFFA-12B5-49CD-8B2B-365693C73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AB932-B814-40CD-8206-D5533EC16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E5F6-B389-4A7E-AA1B-0C36DF9B8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5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E235B-FECC-4BDA-BBA0-B839AE053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70034-A3AA-4CAE-91F9-3CB78C80C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D798E-8D61-4CAF-96A0-1E33D7467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B940-A507-4C7E-B57A-E2832963423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11355-2373-46A1-AB2D-FBD43F44C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577A3-F332-49CC-84E5-366EEACA9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E5F6-B389-4A7E-AA1B-0C36DF9B8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77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16A50-4B23-404D-85FA-5601B6D04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0F2DD-D022-4CCC-A47D-1BA80BD946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22B255-A388-4D4A-A8C6-69BA9E94A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5EBF3B-5DE2-4B8B-8535-65F12FF29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B940-A507-4C7E-B57A-E2832963423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42FD1-C707-462D-8E6E-B16FAF0B5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B539D5-294D-4D61-83AF-274F2F863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E5F6-B389-4A7E-AA1B-0C36DF9B8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26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4E997-A9F4-4B35-AC01-2484F6373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6F06B0-BF94-4994-BF00-760AD35B8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2F279D-FE66-48D2-A938-DAE045A44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9B53C1-5AF8-4E0C-9F9D-BECC2BE1CF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69A54C-B337-4AD0-9B57-9A0C6CF134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934C9F-8398-4760-A1EC-06FA74E76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B940-A507-4C7E-B57A-E2832963423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A8BFF5-D2EF-4807-AF34-4C82D85BA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9AF21D-EC42-4F8A-ACAA-F1B7FE96C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E5F6-B389-4A7E-AA1B-0C36DF9B8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4E477-68DA-4675-9F04-279DFB5BC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3FDDE5-116E-4205-9739-07D4A419A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B940-A507-4C7E-B57A-E2832963423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046BE5-447F-4EDC-B260-86185C0FA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EC086E-C6CC-4771-A74E-471C4D249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E5F6-B389-4A7E-AA1B-0C36DF9B8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93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CE344B-2265-49B4-B270-EF9AF6268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B940-A507-4C7E-B57A-E2832963423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4E8B2F-FB5D-4A38-ABAC-CD0E51502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37C10B-1025-4265-8D2D-BEEB5C5BB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E5F6-B389-4A7E-AA1B-0C36DF9B8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3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E4B1A-91D0-4511-8611-76F248E0A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F1209-BECE-48BD-9312-40215561A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C2A58A-C8A7-4D0C-9725-BDE20DC75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E845A9-45D8-4861-9C73-9490EF450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B940-A507-4C7E-B57A-E2832963423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F9642A-57A4-448B-8705-B26E93E4B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5DE9E-08C5-451D-A7FC-D9AF774B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E5F6-B389-4A7E-AA1B-0C36DF9B8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67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796B2-5E11-4BFB-9045-91A48C842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A151A0-4651-4B85-9F5D-6F8271E5AC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1070A1-C59E-4925-9B8C-BC23E3F09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3C98F0-A309-4F3E-9BFF-23E992F68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B940-A507-4C7E-B57A-E2832963423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35D9A-14B3-4CD1-A1AA-E46ACF22C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13CA3-B885-403A-8437-4A3A6893A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E5F6-B389-4A7E-AA1B-0C36DF9B8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7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1DB9FD-FC92-4B4F-9FCA-A3CE0ACF6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85D1D-9C29-4208-B2AB-B1AE891E9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CF6BB-24D0-4E8B-A6CE-72674BAA29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3B940-A507-4C7E-B57A-E2832963423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EF98D-086F-44EE-B9A6-5E9454C7C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77F72-4AD7-43D2-8436-9BFC3C54F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AE5F6-B389-4A7E-AA1B-0C36DF9B8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9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coronavirus/2019-ncov/vaccines/resource-center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48573D1-4859-4F45-9036-B3B51DC66F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01119"/>
            <a:ext cx="9144000" cy="1655762"/>
          </a:xfrm>
        </p:spPr>
        <p:txBody>
          <a:bodyPr/>
          <a:lstStyle/>
          <a:p>
            <a:r>
              <a:rPr lang="es-ES" dirty="0"/>
              <a:t>Este PPTX ya no se está actualizando. Por favor, diríjase a </a:t>
            </a:r>
            <a:r>
              <a:rPr lang="es-ES" dirty="0">
                <a:hlinkClick r:id="rId2"/>
              </a:rPr>
              <a:t>este</a:t>
            </a:r>
            <a:r>
              <a:rPr lang="es-ES" dirty="0"/>
              <a:t> recurso para obtener la información más reciente.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388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Eisenbart, Richard (CDC/OD/OADC) (CTR)</dc:creator>
  <cp:lastModifiedBy>Eisenbart, Richard (CDC/OD/OADC) (CTR)</cp:lastModifiedBy>
  <cp:revision>1</cp:revision>
  <dcterms:created xsi:type="dcterms:W3CDTF">2022-04-28T17:36:55Z</dcterms:created>
  <dcterms:modified xsi:type="dcterms:W3CDTF">2022-04-28T17:42:55Z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2022-04-28T17:42:55Z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491224ef-0054-42a1-9365-036fd66066eb</vt:lpwstr>
  </property>
  <property fmtid="{D5CDD505-2E9C-101B-9397-08002B2CF9AE}" pid="8" name="MSIP_Label_7b94a7b8-f06c-4dfe-bdcc-9b548fd58c31_ContentBits">
    <vt:lpwstr>0</vt:lpwstr>
  </property>
</Properties>
</file>