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9" r:id="rId1"/>
    <p:sldMasterId id="2147483693" r:id="rId2"/>
    <p:sldMasterId id="2147483673" r:id="rId3"/>
  </p:sldMasterIdLst>
  <p:notesMasterIdLst>
    <p:notesMasterId r:id="rId61"/>
  </p:notesMasterIdLst>
  <p:handoutMasterIdLst>
    <p:handoutMasterId r:id="rId62"/>
  </p:handoutMasterIdLst>
  <p:sldIdLst>
    <p:sldId id="426" r:id="rId4"/>
    <p:sldId id="565" r:id="rId5"/>
    <p:sldId id="566" r:id="rId6"/>
    <p:sldId id="567" r:id="rId7"/>
    <p:sldId id="568" r:id="rId8"/>
    <p:sldId id="614" r:id="rId9"/>
    <p:sldId id="570" r:id="rId10"/>
    <p:sldId id="571" r:id="rId11"/>
    <p:sldId id="572" r:id="rId12"/>
    <p:sldId id="573" r:id="rId13"/>
    <p:sldId id="574" r:id="rId14"/>
    <p:sldId id="575" r:id="rId15"/>
    <p:sldId id="576" r:id="rId16"/>
    <p:sldId id="577" r:id="rId17"/>
    <p:sldId id="578" r:id="rId18"/>
    <p:sldId id="515" r:id="rId19"/>
    <p:sldId id="551" r:id="rId20"/>
    <p:sldId id="552" r:id="rId21"/>
    <p:sldId id="553" r:id="rId22"/>
    <p:sldId id="554" r:id="rId23"/>
    <p:sldId id="516" r:id="rId24"/>
    <p:sldId id="579" r:id="rId25"/>
    <p:sldId id="587" r:id="rId26"/>
    <p:sldId id="581" r:id="rId27"/>
    <p:sldId id="582" r:id="rId28"/>
    <p:sldId id="583" r:id="rId29"/>
    <p:sldId id="584" r:id="rId30"/>
    <p:sldId id="585" r:id="rId31"/>
    <p:sldId id="586" r:id="rId32"/>
    <p:sldId id="588" r:id="rId33"/>
    <p:sldId id="544" r:id="rId34"/>
    <p:sldId id="561" r:id="rId35"/>
    <p:sldId id="545" r:id="rId36"/>
    <p:sldId id="589" r:id="rId37"/>
    <p:sldId id="591" r:id="rId38"/>
    <p:sldId id="592" r:id="rId39"/>
    <p:sldId id="593" r:id="rId40"/>
    <p:sldId id="594" r:id="rId41"/>
    <p:sldId id="595" r:id="rId42"/>
    <p:sldId id="596" r:id="rId43"/>
    <p:sldId id="597" r:id="rId44"/>
    <p:sldId id="598" r:id="rId45"/>
    <p:sldId id="604" r:id="rId46"/>
    <p:sldId id="606" r:id="rId47"/>
    <p:sldId id="605" r:id="rId48"/>
    <p:sldId id="607" r:id="rId49"/>
    <p:sldId id="608" r:id="rId50"/>
    <p:sldId id="609" r:id="rId51"/>
    <p:sldId id="615" r:id="rId52"/>
    <p:sldId id="612" r:id="rId53"/>
    <p:sldId id="611" r:id="rId54"/>
    <p:sldId id="613" r:id="rId55"/>
    <p:sldId id="562" r:id="rId56"/>
    <p:sldId id="599" r:id="rId57"/>
    <p:sldId id="600" r:id="rId58"/>
    <p:sldId id="601" r:id="rId59"/>
    <p:sldId id="602" r:id="rId6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for All Tests" id="{2E9F1230-B04B-4A70-B0C8-FA6EC1344A4F}">
          <p14:sldIdLst>
            <p14:sldId id="426"/>
            <p14:sldId id="565"/>
            <p14:sldId id="566"/>
            <p14:sldId id="567"/>
            <p14:sldId id="568"/>
            <p14:sldId id="614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15"/>
            <p14:sldId id="551"/>
            <p14:sldId id="552"/>
            <p14:sldId id="553"/>
            <p14:sldId id="554"/>
            <p14:sldId id="516"/>
          </p14:sldIdLst>
        </p14:section>
        <p14:section name="Writing" id="{896BC70A-B540-40B7-80CA-68373F78741D}">
          <p14:sldIdLst>
            <p14:sldId id="579"/>
            <p14:sldId id="587"/>
            <p14:sldId id="581"/>
            <p14:sldId id="582"/>
            <p14:sldId id="583"/>
            <p14:sldId id="584"/>
          </p14:sldIdLst>
        </p14:section>
        <p14:section name="Reading" id="{11A6BB5D-98A8-462C-95EA-465D319D0863}">
          <p14:sldIdLst>
            <p14:sldId id="585"/>
            <p14:sldId id="586"/>
            <p14:sldId id="588"/>
            <p14:sldId id="544"/>
            <p14:sldId id="561"/>
            <p14:sldId id="545"/>
          </p14:sldIdLst>
        </p14:section>
        <p14:section name="Mathematics" id="{886CD062-70EE-429E-9564-DB4D7C0CB4AB}">
          <p14:sldIdLst>
            <p14:sldId id="589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604"/>
            <p14:sldId id="606"/>
            <p14:sldId id="605"/>
          </p14:sldIdLst>
        </p14:section>
        <p14:section name="Science" id="{C5AF3399-C3D1-4626-BE9A-59A93087F681}">
          <p14:sldIdLst>
            <p14:sldId id="607"/>
            <p14:sldId id="608"/>
            <p14:sldId id="609"/>
            <p14:sldId id="615"/>
            <p14:sldId id="612"/>
            <p14:sldId id="611"/>
          </p14:sldIdLst>
        </p14:section>
        <p14:section name="Conclusion for All Tests" id="{1B945D64-E043-455E-8929-BB194CBA0203}">
          <p14:sldIdLst>
            <p14:sldId id="613"/>
            <p14:sldId id="562"/>
            <p14:sldId id="599"/>
            <p14:sldId id="600"/>
            <p14:sldId id="601"/>
            <p14:sldId id="6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afulli, Gaylene" initials="GSC" lastIdx="112" clrIdx="0"/>
  <p:cmAuthor id="7" name="Stephens, Rebecca" initials="SR" lastIdx="15" clrIdx="6">
    <p:extLst>
      <p:ext uri="{19B8F6BF-5375-455C-9EA6-DF929625EA0E}">
        <p15:presenceInfo xmlns:p15="http://schemas.microsoft.com/office/powerpoint/2012/main" userId="S-1-5-21-2011038089-1331910415-1862565094-52695" providerId="AD"/>
      </p:ext>
    </p:extLst>
  </p:cmAuthor>
  <p:cmAuthor id="1" name="Durgin, Meredith" initials="MD" lastIdx="9" clrIdx="1"/>
  <p:cmAuthor id="8" name="Williams, Teri" initials="WT" lastIdx="1" clrIdx="7">
    <p:extLst>
      <p:ext uri="{19B8F6BF-5375-455C-9EA6-DF929625EA0E}">
        <p15:presenceInfo xmlns:p15="http://schemas.microsoft.com/office/powerpoint/2012/main" userId="S-1-5-21-2011038089-1331910415-1862565094-36265" providerId="AD"/>
      </p:ext>
    </p:extLst>
  </p:cmAuthor>
  <p:cmAuthor id="2" name="Tsakeris, Stacy" initials="TS" lastIdx="10" clrIdx="2"/>
  <p:cmAuthor id="9" name="Kendrick, Joshua" initials="KJ" lastIdx="1" clrIdx="8">
    <p:extLst>
      <p:ext uri="{19B8F6BF-5375-455C-9EA6-DF929625EA0E}">
        <p15:presenceInfo xmlns:p15="http://schemas.microsoft.com/office/powerpoint/2012/main" userId="S-1-5-21-2011038089-1331910415-1862565094-52943" providerId="AD"/>
      </p:ext>
    </p:extLst>
  </p:cmAuthor>
  <p:cmAuthor id="3" name="Bowman, Robert" initials="BR" lastIdx="12" clrIdx="3">
    <p:extLst>
      <p:ext uri="{19B8F6BF-5375-455C-9EA6-DF929625EA0E}">
        <p15:presenceInfo xmlns:p15="http://schemas.microsoft.com/office/powerpoint/2012/main" userId="S-1-5-21-2011038089-1331910415-1862565094-58736" providerId="AD"/>
      </p:ext>
    </p:extLst>
  </p:cmAuthor>
  <p:cmAuthor id="5" name="Graverholt, Jessica" initials="GJ" lastIdx="78" clrIdx="4">
    <p:extLst>
      <p:ext uri="{19B8F6BF-5375-455C-9EA6-DF929625EA0E}">
        <p15:presenceInfo xmlns:p15="http://schemas.microsoft.com/office/powerpoint/2012/main" userId="S-1-5-21-2011038089-1331910415-1862565094-60962" providerId="AD"/>
      </p:ext>
    </p:extLst>
  </p:cmAuthor>
  <p:cmAuthor id="6" name="Black, Jenny" initials="BJ" lastIdx="59" clrIdx="5">
    <p:extLst>
      <p:ext uri="{19B8F6BF-5375-455C-9EA6-DF929625EA0E}">
        <p15:presenceInfo xmlns:p15="http://schemas.microsoft.com/office/powerpoint/2012/main" userId="S-1-5-21-2011038089-1331910415-1862565094-167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DC52"/>
    <a:srgbClr val="89D02A"/>
    <a:srgbClr val="84A10E"/>
    <a:srgbClr val="5E8602"/>
    <a:srgbClr val="AEE169"/>
    <a:srgbClr val="A7DA64"/>
    <a:srgbClr val="003366"/>
    <a:srgbClr val="00CC99"/>
    <a:srgbClr val="E9EBF0"/>
    <a:srgbClr val="85A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7" autoAdjust="0"/>
    <p:restoredTop sz="93441" autoAdjust="0"/>
  </p:normalViewPr>
  <p:slideViewPr>
    <p:cSldViewPr>
      <p:cViewPr varScale="1">
        <p:scale>
          <a:sx n="117" d="100"/>
          <a:sy n="117" d="100"/>
        </p:scale>
        <p:origin x="13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-4380"/>
    </p:cViewPr>
  </p:sorterViewPr>
  <p:notesViewPr>
    <p:cSldViewPr>
      <p:cViewPr varScale="1">
        <p:scale>
          <a:sx n="65" d="100"/>
          <a:sy n="65" d="100"/>
        </p:scale>
        <p:origin x="3048" y="5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94A34-2577-4BA1-8B41-9A06DBC355A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F15F14-4892-41DD-9720-548D9F661C55}">
      <dgm:prSet/>
      <dgm:spPr/>
      <dgm:t>
        <a:bodyPr/>
        <a:lstStyle/>
        <a:p>
          <a:pPr rtl="0"/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It’s almost time to take the                 FSA and Science Assessments!</a:t>
          </a:r>
          <a:endParaRPr lang="en-US" dirty="0">
            <a:solidFill>
              <a:schemeClr val="accent1">
                <a:lumMod val="75000"/>
              </a:schemeClr>
            </a:solidFill>
            <a:latin typeface="Franklin Gothic Medium Cond" panose="020B0606030402020204" pitchFamily="34" charset="0"/>
          </a:endParaRPr>
        </a:p>
      </dgm:t>
    </dgm:pt>
    <dgm:pt modelId="{E2B00CA1-4984-46CB-AA2E-43651A4B7955}" type="parTrans" cxnId="{5B90D1C0-CDD7-4130-98AF-8D830D8CD234}">
      <dgm:prSet/>
      <dgm:spPr/>
      <dgm:t>
        <a:bodyPr/>
        <a:lstStyle/>
        <a:p>
          <a:endParaRPr lang="en-US"/>
        </a:p>
      </dgm:t>
    </dgm:pt>
    <dgm:pt modelId="{034EE030-11D6-4CAE-8304-A61B98C84FC1}" type="sibTrans" cxnId="{5B90D1C0-CDD7-4130-98AF-8D830D8CD234}">
      <dgm:prSet/>
      <dgm:spPr/>
      <dgm:t>
        <a:bodyPr/>
        <a:lstStyle/>
        <a:p>
          <a:endParaRPr lang="en-US"/>
        </a:p>
      </dgm:t>
    </dgm:pt>
    <dgm:pt modelId="{115E5E79-F5B2-4C20-ACAB-51C2AAA2898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2"/>
              </a:solidFill>
              <a:latin typeface="Franklin Gothic Medium Cond" panose="020B0606030402020204" pitchFamily="34" charset="0"/>
            </a:rPr>
            <a:t>Here are some important reminders to help you follow the rules and do your </a:t>
          </a:r>
          <a:br>
            <a:rPr lang="en-US" dirty="0" smtClean="0">
              <a:solidFill>
                <a:schemeClr val="bg2"/>
              </a:solidFill>
              <a:latin typeface="Franklin Gothic Medium Cond" panose="020B0606030402020204" pitchFamily="34" charset="0"/>
            </a:rPr>
          </a:br>
          <a:r>
            <a:rPr lang="en-US" dirty="0" smtClean="0">
              <a:solidFill>
                <a:schemeClr val="bg2"/>
              </a:solidFill>
              <a:latin typeface="Franklin Gothic Medium Cond" panose="020B0606030402020204" pitchFamily="34" charset="0"/>
            </a:rPr>
            <a:t>very best.</a:t>
          </a:r>
          <a:endParaRPr lang="en-US" dirty="0">
            <a:solidFill>
              <a:schemeClr val="bg2"/>
            </a:solidFill>
            <a:latin typeface="Franklin Gothic Medium Cond" panose="020B0606030402020204" pitchFamily="34" charset="0"/>
          </a:endParaRPr>
        </a:p>
      </dgm:t>
    </dgm:pt>
    <dgm:pt modelId="{C0134423-BBAB-4975-AB42-129750E2E301}" type="parTrans" cxnId="{FBDA256E-5673-4492-9922-3C3F1A339C18}">
      <dgm:prSet/>
      <dgm:spPr/>
      <dgm:t>
        <a:bodyPr/>
        <a:lstStyle/>
        <a:p>
          <a:endParaRPr lang="en-US"/>
        </a:p>
      </dgm:t>
    </dgm:pt>
    <dgm:pt modelId="{49168C78-88E6-486F-884F-16EF1558CCE7}" type="sibTrans" cxnId="{FBDA256E-5673-4492-9922-3C3F1A339C18}">
      <dgm:prSet/>
      <dgm:spPr/>
      <dgm:t>
        <a:bodyPr/>
        <a:lstStyle/>
        <a:p>
          <a:endParaRPr lang="en-US"/>
        </a:p>
      </dgm:t>
    </dgm:pt>
    <dgm:pt modelId="{AC80A28B-F6B0-41F4-9BED-FC5DA85F41ED}" type="pres">
      <dgm:prSet presAssocID="{4AB94A34-2577-4BA1-8B41-9A06DBC355A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37E501-35F6-4853-93E1-D853AF52A322}" type="pres">
      <dgm:prSet presAssocID="{97F15F14-4892-41DD-9720-548D9F661C55}" presName="circle1" presStyleLbl="node1" presStyleIdx="0" presStyleCnt="2"/>
      <dgm:spPr/>
    </dgm:pt>
    <dgm:pt modelId="{933F55EB-2746-4CB9-BE5D-FFDBE25DAF95}" type="pres">
      <dgm:prSet presAssocID="{97F15F14-4892-41DD-9720-548D9F661C55}" presName="space" presStyleCnt="0"/>
      <dgm:spPr/>
    </dgm:pt>
    <dgm:pt modelId="{799D9823-EE2C-46C3-BE21-BA8045E9573A}" type="pres">
      <dgm:prSet presAssocID="{97F15F14-4892-41DD-9720-548D9F661C55}" presName="rect1" presStyleLbl="alignAcc1" presStyleIdx="0" presStyleCnt="2"/>
      <dgm:spPr/>
      <dgm:t>
        <a:bodyPr/>
        <a:lstStyle/>
        <a:p>
          <a:endParaRPr lang="en-US"/>
        </a:p>
      </dgm:t>
    </dgm:pt>
    <dgm:pt modelId="{60A9C7B6-B5B6-4BF7-8263-A0D31E5E2A6B}" type="pres">
      <dgm:prSet presAssocID="{115E5E79-F5B2-4C20-ACAB-51C2AAA28988}" presName="vertSpace2" presStyleLbl="node1" presStyleIdx="0" presStyleCnt="2"/>
      <dgm:spPr/>
    </dgm:pt>
    <dgm:pt modelId="{975431B4-0781-4CDA-BD62-516D9DAE9761}" type="pres">
      <dgm:prSet presAssocID="{115E5E79-F5B2-4C20-ACAB-51C2AAA28988}" presName="circle2" presStyleLbl="node1" presStyleIdx="1" presStyleCnt="2" custLinFactNeighborX="-2632"/>
      <dgm:spPr/>
    </dgm:pt>
    <dgm:pt modelId="{92C8F19A-57EF-4981-AFDF-4BEA9479297E}" type="pres">
      <dgm:prSet presAssocID="{115E5E79-F5B2-4C20-ACAB-51C2AAA28988}" presName="rect2" presStyleLbl="alignAcc1" presStyleIdx="1" presStyleCnt="2"/>
      <dgm:spPr/>
      <dgm:t>
        <a:bodyPr/>
        <a:lstStyle/>
        <a:p>
          <a:endParaRPr lang="en-US"/>
        </a:p>
      </dgm:t>
    </dgm:pt>
    <dgm:pt modelId="{590838A6-1650-4ECD-BF3A-2504F23AF7D5}" type="pres">
      <dgm:prSet presAssocID="{97F15F14-4892-41DD-9720-548D9F661C55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042A5-D79A-47B5-82B5-D66197F31F74}" type="pres">
      <dgm:prSet presAssocID="{115E5E79-F5B2-4C20-ACAB-51C2AAA28988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6B4716-1E72-4597-9E9A-CD97C18F3F73}" type="presOf" srcId="{97F15F14-4892-41DD-9720-548D9F661C55}" destId="{799D9823-EE2C-46C3-BE21-BA8045E9573A}" srcOrd="0" destOrd="0" presId="urn:microsoft.com/office/officeart/2005/8/layout/target3"/>
    <dgm:cxn modelId="{7D2FF9A3-209C-4C04-90E4-A81493BA1289}" type="presOf" srcId="{115E5E79-F5B2-4C20-ACAB-51C2AAA28988}" destId="{92C8F19A-57EF-4981-AFDF-4BEA9479297E}" srcOrd="0" destOrd="0" presId="urn:microsoft.com/office/officeart/2005/8/layout/target3"/>
    <dgm:cxn modelId="{FBDA256E-5673-4492-9922-3C3F1A339C18}" srcId="{4AB94A34-2577-4BA1-8B41-9A06DBC355AA}" destId="{115E5E79-F5B2-4C20-ACAB-51C2AAA28988}" srcOrd="1" destOrd="0" parTransId="{C0134423-BBAB-4975-AB42-129750E2E301}" sibTransId="{49168C78-88E6-486F-884F-16EF1558CCE7}"/>
    <dgm:cxn modelId="{13E72C51-62E5-4146-B6AC-0344180A4AB5}" type="presOf" srcId="{97F15F14-4892-41DD-9720-548D9F661C55}" destId="{590838A6-1650-4ECD-BF3A-2504F23AF7D5}" srcOrd="1" destOrd="0" presId="urn:microsoft.com/office/officeart/2005/8/layout/target3"/>
    <dgm:cxn modelId="{5B90D1C0-CDD7-4130-98AF-8D830D8CD234}" srcId="{4AB94A34-2577-4BA1-8B41-9A06DBC355AA}" destId="{97F15F14-4892-41DD-9720-548D9F661C55}" srcOrd="0" destOrd="0" parTransId="{E2B00CA1-4984-46CB-AA2E-43651A4B7955}" sibTransId="{034EE030-11D6-4CAE-8304-A61B98C84FC1}"/>
    <dgm:cxn modelId="{E5AADC46-C2E7-4841-89D4-B3ACF47E464E}" type="presOf" srcId="{4AB94A34-2577-4BA1-8B41-9A06DBC355AA}" destId="{AC80A28B-F6B0-41F4-9BED-FC5DA85F41ED}" srcOrd="0" destOrd="0" presId="urn:microsoft.com/office/officeart/2005/8/layout/target3"/>
    <dgm:cxn modelId="{B5E39CD5-6E33-4CCF-B270-29916134C16B}" type="presOf" srcId="{115E5E79-F5B2-4C20-ACAB-51C2AAA28988}" destId="{08A042A5-D79A-47B5-82B5-D66197F31F74}" srcOrd="1" destOrd="0" presId="urn:microsoft.com/office/officeart/2005/8/layout/target3"/>
    <dgm:cxn modelId="{1893DF96-E365-450B-A76F-6E2DDA230D2A}" type="presParOf" srcId="{AC80A28B-F6B0-41F4-9BED-FC5DA85F41ED}" destId="{2537E501-35F6-4853-93E1-D853AF52A322}" srcOrd="0" destOrd="0" presId="urn:microsoft.com/office/officeart/2005/8/layout/target3"/>
    <dgm:cxn modelId="{4EF699B3-2CD1-4068-BDD0-99A4CA169DE3}" type="presParOf" srcId="{AC80A28B-F6B0-41F4-9BED-FC5DA85F41ED}" destId="{933F55EB-2746-4CB9-BE5D-FFDBE25DAF95}" srcOrd="1" destOrd="0" presId="urn:microsoft.com/office/officeart/2005/8/layout/target3"/>
    <dgm:cxn modelId="{E9BCC8FB-6F7E-4E88-8C4B-C2EE398CB0FE}" type="presParOf" srcId="{AC80A28B-F6B0-41F4-9BED-FC5DA85F41ED}" destId="{799D9823-EE2C-46C3-BE21-BA8045E9573A}" srcOrd="2" destOrd="0" presId="urn:microsoft.com/office/officeart/2005/8/layout/target3"/>
    <dgm:cxn modelId="{EF935BE3-5EF9-4812-A02B-5F61810C4876}" type="presParOf" srcId="{AC80A28B-F6B0-41F4-9BED-FC5DA85F41ED}" destId="{60A9C7B6-B5B6-4BF7-8263-A0D31E5E2A6B}" srcOrd="3" destOrd="0" presId="urn:microsoft.com/office/officeart/2005/8/layout/target3"/>
    <dgm:cxn modelId="{2C3B77C6-DD62-4076-A5C1-B7579D45E3F5}" type="presParOf" srcId="{AC80A28B-F6B0-41F4-9BED-FC5DA85F41ED}" destId="{975431B4-0781-4CDA-BD62-516D9DAE9761}" srcOrd="4" destOrd="0" presId="urn:microsoft.com/office/officeart/2005/8/layout/target3"/>
    <dgm:cxn modelId="{81726AC7-F9D7-4B7D-A00B-C339702E1A80}" type="presParOf" srcId="{AC80A28B-F6B0-41F4-9BED-FC5DA85F41ED}" destId="{92C8F19A-57EF-4981-AFDF-4BEA9479297E}" srcOrd="5" destOrd="0" presId="urn:microsoft.com/office/officeart/2005/8/layout/target3"/>
    <dgm:cxn modelId="{7DC57585-A9E2-4267-A82B-B6E2ABC5AC48}" type="presParOf" srcId="{AC80A28B-F6B0-41F4-9BED-FC5DA85F41ED}" destId="{590838A6-1650-4ECD-BF3A-2504F23AF7D5}" srcOrd="6" destOrd="0" presId="urn:microsoft.com/office/officeart/2005/8/layout/target3"/>
    <dgm:cxn modelId="{0895CDB2-3AE9-4ADA-AD38-90D27B0CF44E}" type="presParOf" srcId="{AC80A28B-F6B0-41F4-9BED-FC5DA85F41ED}" destId="{08A042A5-D79A-47B5-82B5-D66197F31F74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3B65C-6231-4FFB-A778-0DF4D8315D86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A7FA02-7571-4F18-BAB0-BDA1F26F489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sz="3600" b="0" dirty="0" smtClean="0">
              <a:solidFill>
                <a:schemeClr val="bg1"/>
              </a:solidFill>
              <a:latin typeface="Franklin Gothic Medium Cond" panose="020B0606030402020204" pitchFamily="34" charset="0"/>
            </a:rPr>
            <a:t>Let’s talk about the  term</a:t>
          </a:r>
          <a:br>
            <a:rPr lang="en-US" sz="3600" b="0" dirty="0" smtClean="0">
              <a:solidFill>
                <a:schemeClr val="bg1"/>
              </a:solidFill>
              <a:latin typeface="Franklin Gothic Medium Cond" panose="020B0606030402020204" pitchFamily="34" charset="0"/>
            </a:rPr>
          </a:br>
          <a:r>
            <a:rPr lang="en-US" sz="36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rPr>
            <a:t>test invalidation.</a:t>
          </a:r>
          <a:endParaRPr lang="en-US" sz="3600" b="1" dirty="0">
            <a:solidFill>
              <a:schemeClr val="accent3">
                <a:lumMod val="60000"/>
                <a:lumOff val="40000"/>
              </a:schemeClr>
            </a:solidFill>
            <a:latin typeface="Franklin Gothic Medium Cond" panose="020B0606030402020204" pitchFamily="34" charset="0"/>
          </a:endParaRPr>
        </a:p>
      </dgm:t>
    </dgm:pt>
    <dgm:pt modelId="{155DF7D4-87EA-41B5-8AF5-66B6ACA64C5F}" type="parTrans" cxnId="{0FDF1FB7-8084-4172-BCF1-6794BCBB7153}">
      <dgm:prSet/>
      <dgm:spPr/>
      <dgm:t>
        <a:bodyPr/>
        <a:lstStyle/>
        <a:p>
          <a:endParaRPr lang="en-US"/>
        </a:p>
      </dgm:t>
    </dgm:pt>
    <dgm:pt modelId="{636DEAD7-A8B1-43EB-8C1A-64576CBF8629}" type="sibTrans" cxnId="{0FDF1FB7-8084-4172-BCF1-6794BCBB7153}">
      <dgm:prSet/>
      <dgm:spPr/>
      <dgm:t>
        <a:bodyPr/>
        <a:lstStyle/>
        <a:p>
          <a:endParaRPr lang="en-US"/>
        </a:p>
      </dgm:t>
    </dgm:pt>
    <dgm:pt modelId="{515CD2AD-634C-46D7-901F-7A463D96702C}">
      <dgm:prSet custT="1"/>
      <dgm:spPr/>
      <dgm:t>
        <a:bodyPr/>
        <a:lstStyle/>
        <a:p>
          <a:pPr algn="r" rtl="0"/>
          <a:r>
            <a:rPr lang="en-US" sz="2500" dirty="0" smtClean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It’s important for you </a:t>
          </a:r>
          <a:br>
            <a:rPr lang="en-US" sz="2500" dirty="0" smtClean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</a:br>
          <a:r>
            <a:rPr lang="en-US" sz="2500" dirty="0" smtClean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to understand what it means </a:t>
          </a:r>
          <a:br>
            <a:rPr lang="en-US" sz="2500" dirty="0" smtClean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</a:br>
          <a:r>
            <a:rPr lang="en-US" sz="2500" b="1" dirty="0" smtClean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so it won’t happen to you!</a:t>
          </a:r>
          <a:endParaRPr lang="en-US" sz="2500" b="1" dirty="0">
            <a:solidFill>
              <a:schemeClr val="accent1">
                <a:lumMod val="75000"/>
              </a:schemeClr>
            </a:solidFill>
            <a:latin typeface="Franklin Gothic Medium Cond" panose="020B0606030402020204" pitchFamily="34" charset="0"/>
          </a:endParaRPr>
        </a:p>
      </dgm:t>
    </dgm:pt>
    <dgm:pt modelId="{BFFBBB5B-F176-4C6C-A4C8-B17B7983F49E}" type="parTrans" cxnId="{693C564C-99D2-4109-898D-24CC715F7D3D}">
      <dgm:prSet/>
      <dgm:spPr/>
      <dgm:t>
        <a:bodyPr/>
        <a:lstStyle/>
        <a:p>
          <a:endParaRPr lang="en-US"/>
        </a:p>
      </dgm:t>
    </dgm:pt>
    <dgm:pt modelId="{D08B76FF-B73A-45EE-B23B-7A28174A44C6}" type="sibTrans" cxnId="{693C564C-99D2-4109-898D-24CC715F7D3D}">
      <dgm:prSet/>
      <dgm:spPr/>
      <dgm:t>
        <a:bodyPr/>
        <a:lstStyle/>
        <a:p>
          <a:endParaRPr lang="en-US"/>
        </a:p>
      </dgm:t>
    </dgm:pt>
    <dgm:pt modelId="{3EEC52AB-6095-4623-BF4E-BFCDD8B52B71}" type="pres">
      <dgm:prSet presAssocID="{8073B65C-6231-4FFB-A778-0DF4D8315D86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07564FE-8553-4000-B112-438BC44840FE}" type="pres">
      <dgm:prSet presAssocID="{8073B65C-6231-4FFB-A778-0DF4D8315D8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EF67E-D796-45FE-BB7C-7AB191374BD3}" type="pres">
      <dgm:prSet presAssocID="{8073B65C-6231-4FFB-A778-0DF4D8315D86}" presName="LeftNode" presStyleLbl="bgImgPlace1" presStyleIdx="0" presStyleCnt="2" custScaleX="134836" custLinFactNeighborX="-12133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F5FF5D77-FA63-4F83-91BD-9A82B5ED34FB}" type="pres">
      <dgm:prSet presAssocID="{8073B65C-6231-4FFB-A778-0DF4D8315D86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1902E-9A0B-4BD5-89B4-8EB19BE964CB}" type="pres">
      <dgm:prSet presAssocID="{8073B65C-6231-4FFB-A778-0DF4D8315D86}" presName="RightNode" presStyleLbl="bgImgPlace1" presStyleIdx="1" presStyleCnt="2" custScaleY="1081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9779567-A6D7-454F-AEC9-6088E95E30A4}" type="pres">
      <dgm:prSet presAssocID="{8073B65C-6231-4FFB-A778-0DF4D8315D86}" presName="TopArrow" presStyleLbl="node1" presStyleIdx="0" presStyleCnt="2" custScaleX="105615" custScaleY="115719" custLinFactNeighborX="-1610" custLinFactNeighborY="-3645"/>
      <dgm:spPr/>
    </dgm:pt>
    <dgm:pt modelId="{142E0C9A-1BE5-45B2-B324-9EF1B0506BC9}" type="pres">
      <dgm:prSet presAssocID="{8073B65C-6231-4FFB-A778-0DF4D8315D86}" presName="BottomArrow" presStyleLbl="node1" presStyleIdx="1" presStyleCnt="2"/>
      <dgm:spPr/>
    </dgm:pt>
  </dgm:ptLst>
  <dgm:cxnLst>
    <dgm:cxn modelId="{EC57C2FD-AAC6-4830-9E47-60B347FF21D3}" type="presOf" srcId="{8073B65C-6231-4FFB-A778-0DF4D8315D86}" destId="{3EEC52AB-6095-4623-BF4E-BFCDD8B52B71}" srcOrd="0" destOrd="0" presId="urn:microsoft.com/office/officeart/2009/layout/ReverseList"/>
    <dgm:cxn modelId="{63FEFB9A-8946-4148-A7DF-D4379EE4FD5F}" type="presOf" srcId="{02A7FA02-7571-4F18-BAB0-BDA1F26F4895}" destId="{407564FE-8553-4000-B112-438BC44840FE}" srcOrd="0" destOrd="0" presId="urn:microsoft.com/office/officeart/2009/layout/ReverseList"/>
    <dgm:cxn modelId="{D90604D3-20F2-40AB-A800-89CBC9BFFA50}" type="presOf" srcId="{02A7FA02-7571-4F18-BAB0-BDA1F26F4895}" destId="{14CEF67E-D796-45FE-BB7C-7AB191374BD3}" srcOrd="1" destOrd="0" presId="urn:microsoft.com/office/officeart/2009/layout/ReverseList"/>
    <dgm:cxn modelId="{2F675D7E-DB92-4416-9641-FFB662D1A659}" type="presOf" srcId="{515CD2AD-634C-46D7-901F-7A463D96702C}" destId="{F5FF5D77-FA63-4F83-91BD-9A82B5ED34FB}" srcOrd="0" destOrd="0" presId="urn:microsoft.com/office/officeart/2009/layout/ReverseList"/>
    <dgm:cxn modelId="{0FDF1FB7-8084-4172-BCF1-6794BCBB7153}" srcId="{8073B65C-6231-4FFB-A778-0DF4D8315D86}" destId="{02A7FA02-7571-4F18-BAB0-BDA1F26F4895}" srcOrd="0" destOrd="0" parTransId="{155DF7D4-87EA-41B5-8AF5-66B6ACA64C5F}" sibTransId="{636DEAD7-A8B1-43EB-8C1A-64576CBF8629}"/>
    <dgm:cxn modelId="{31D255F5-4BFE-4E4E-822E-A8466DCB9B29}" type="presOf" srcId="{515CD2AD-634C-46D7-901F-7A463D96702C}" destId="{C0C1902E-9A0B-4BD5-89B4-8EB19BE964CB}" srcOrd="1" destOrd="0" presId="urn:microsoft.com/office/officeart/2009/layout/ReverseList"/>
    <dgm:cxn modelId="{693C564C-99D2-4109-898D-24CC715F7D3D}" srcId="{8073B65C-6231-4FFB-A778-0DF4D8315D86}" destId="{515CD2AD-634C-46D7-901F-7A463D96702C}" srcOrd="1" destOrd="0" parTransId="{BFFBBB5B-F176-4C6C-A4C8-B17B7983F49E}" sibTransId="{D08B76FF-B73A-45EE-B23B-7A28174A44C6}"/>
    <dgm:cxn modelId="{03276F36-F430-4667-BB3B-5BE019FC3FD0}" type="presParOf" srcId="{3EEC52AB-6095-4623-BF4E-BFCDD8B52B71}" destId="{407564FE-8553-4000-B112-438BC44840FE}" srcOrd="0" destOrd="0" presId="urn:microsoft.com/office/officeart/2009/layout/ReverseList"/>
    <dgm:cxn modelId="{8A7CBD3E-CA2F-4F25-B88A-729A70DCEF89}" type="presParOf" srcId="{3EEC52AB-6095-4623-BF4E-BFCDD8B52B71}" destId="{14CEF67E-D796-45FE-BB7C-7AB191374BD3}" srcOrd="1" destOrd="0" presId="urn:microsoft.com/office/officeart/2009/layout/ReverseList"/>
    <dgm:cxn modelId="{34B4C62D-F6A6-4146-A945-6AAC047BA7B3}" type="presParOf" srcId="{3EEC52AB-6095-4623-BF4E-BFCDD8B52B71}" destId="{F5FF5D77-FA63-4F83-91BD-9A82B5ED34FB}" srcOrd="2" destOrd="0" presId="urn:microsoft.com/office/officeart/2009/layout/ReverseList"/>
    <dgm:cxn modelId="{B063C6DF-F6D6-4A2D-85B2-4D03F6F8E21E}" type="presParOf" srcId="{3EEC52AB-6095-4623-BF4E-BFCDD8B52B71}" destId="{C0C1902E-9A0B-4BD5-89B4-8EB19BE964CB}" srcOrd="3" destOrd="0" presId="urn:microsoft.com/office/officeart/2009/layout/ReverseList"/>
    <dgm:cxn modelId="{55817ACE-7A7A-4579-9515-C8A8190B1214}" type="presParOf" srcId="{3EEC52AB-6095-4623-BF4E-BFCDD8B52B71}" destId="{09779567-A6D7-454F-AEC9-6088E95E30A4}" srcOrd="4" destOrd="0" presId="urn:microsoft.com/office/officeart/2009/layout/ReverseList"/>
    <dgm:cxn modelId="{9601D2A5-04BE-4A8F-BCD8-20042C88B81B}" type="presParOf" srcId="{3EEC52AB-6095-4623-BF4E-BFCDD8B52B71}" destId="{142E0C9A-1BE5-45B2-B324-9EF1B0506BC9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27FD28-59DC-4D48-B50C-814D469E8671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1E493-E3A8-4BCF-92F7-BBF4C873E9DA}">
      <dgm:prSet/>
      <dgm:spPr/>
      <dgm:t>
        <a:bodyPr/>
        <a:lstStyle/>
        <a:p>
          <a:pPr rtl="0"/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For answers that require you to fill in a bubble or bubbles, </a:t>
          </a:r>
          <a:r>
            <a:rPr lang="en-US" i="0" u="sng" dirty="0" smtClean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do not</a:t>
          </a:r>
          <a:r>
            <a:rPr lang="en-US" i="0" u="none" dirty="0" smtClean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:</a:t>
          </a:r>
          <a:r>
            <a:rPr lang="en-US" i="0" u="sng" dirty="0" smtClean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</a:t>
          </a:r>
          <a:endParaRPr lang="en-US" i="0" u="sng" dirty="0">
            <a:solidFill>
              <a:schemeClr val="accent1">
                <a:lumMod val="75000"/>
              </a:schemeClr>
            </a:solidFill>
            <a:latin typeface="Franklin Gothic Medium Cond" panose="020B0606030402020204" pitchFamily="34" charset="0"/>
          </a:endParaRPr>
        </a:p>
      </dgm:t>
    </dgm:pt>
    <dgm:pt modelId="{D9F1235B-96DD-4429-9649-9CB303476FDC}" type="parTrans" cxnId="{0A2CCC82-3CBA-4A5E-B306-EF585B0BFA65}">
      <dgm:prSet/>
      <dgm:spPr/>
      <dgm:t>
        <a:bodyPr/>
        <a:lstStyle/>
        <a:p>
          <a:endParaRPr lang="en-US"/>
        </a:p>
      </dgm:t>
    </dgm:pt>
    <dgm:pt modelId="{05728941-AE66-47BE-AD73-1917CA035D34}" type="sibTrans" cxnId="{0A2CCC82-3CBA-4A5E-B306-EF585B0BFA65}">
      <dgm:prSet/>
      <dgm:spPr/>
      <dgm:t>
        <a:bodyPr/>
        <a:lstStyle/>
        <a:p>
          <a:endParaRPr lang="en-US"/>
        </a:p>
      </dgm:t>
    </dgm:pt>
    <dgm:pt modelId="{952B0929-53C7-421E-918C-F65192EE55EE}" type="pres">
      <dgm:prSet presAssocID="{9827FD28-59DC-4D48-B50C-814D469E867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2076A3E-291E-4BB7-8C85-AE068A244DA8}" type="pres">
      <dgm:prSet presAssocID="{9FD1E493-E3A8-4BCF-92F7-BBF4C873E9DA}" presName="chaos" presStyleCnt="0"/>
      <dgm:spPr/>
    </dgm:pt>
    <dgm:pt modelId="{D0063891-4823-4B95-B1D2-58B8D1C950B1}" type="pres">
      <dgm:prSet presAssocID="{9FD1E493-E3A8-4BCF-92F7-BBF4C873E9DA}" presName="parTx1" presStyleLbl="revTx" presStyleIdx="0" presStyleCnt="1"/>
      <dgm:spPr/>
      <dgm:t>
        <a:bodyPr/>
        <a:lstStyle/>
        <a:p>
          <a:endParaRPr lang="en-US"/>
        </a:p>
      </dgm:t>
    </dgm:pt>
    <dgm:pt modelId="{12909B00-F2C9-49B7-96C8-4DF16BC21014}" type="pres">
      <dgm:prSet presAssocID="{9FD1E493-E3A8-4BCF-92F7-BBF4C873E9DA}" presName="c1" presStyleLbl="node1" presStyleIdx="0" presStyleCnt="18"/>
      <dgm:spPr/>
    </dgm:pt>
    <dgm:pt modelId="{0C818294-C983-42C8-A4D6-DFE2C1789FB5}" type="pres">
      <dgm:prSet presAssocID="{9FD1E493-E3A8-4BCF-92F7-BBF4C873E9DA}" presName="c2" presStyleLbl="node1" presStyleIdx="1" presStyleCnt="18"/>
      <dgm:spPr/>
    </dgm:pt>
    <dgm:pt modelId="{FD9B4FC7-ABB3-4E08-A641-CD70C91F90AE}" type="pres">
      <dgm:prSet presAssocID="{9FD1E493-E3A8-4BCF-92F7-BBF4C873E9DA}" presName="c3" presStyleLbl="node1" presStyleIdx="2" presStyleCnt="18"/>
      <dgm:spPr/>
    </dgm:pt>
    <dgm:pt modelId="{32A8B950-5814-4438-97C0-762106B59601}" type="pres">
      <dgm:prSet presAssocID="{9FD1E493-E3A8-4BCF-92F7-BBF4C873E9DA}" presName="c4" presStyleLbl="node1" presStyleIdx="3" presStyleCnt="18"/>
      <dgm:spPr/>
    </dgm:pt>
    <dgm:pt modelId="{CA0FFFCB-3F4D-4F4F-AE87-B265CFB91A02}" type="pres">
      <dgm:prSet presAssocID="{9FD1E493-E3A8-4BCF-92F7-BBF4C873E9DA}" presName="c5" presStyleLbl="node1" presStyleIdx="4" presStyleCnt="18"/>
      <dgm:spPr/>
    </dgm:pt>
    <dgm:pt modelId="{9EFB74D9-70CB-4338-8BB0-6A4C1DD44756}" type="pres">
      <dgm:prSet presAssocID="{9FD1E493-E3A8-4BCF-92F7-BBF4C873E9DA}" presName="c6" presStyleLbl="node1" presStyleIdx="5" presStyleCnt="18"/>
      <dgm:spPr/>
    </dgm:pt>
    <dgm:pt modelId="{51E3D02D-4BA8-48E2-9743-130CA1DCE697}" type="pres">
      <dgm:prSet presAssocID="{9FD1E493-E3A8-4BCF-92F7-BBF4C873E9DA}" presName="c7" presStyleLbl="node1" presStyleIdx="6" presStyleCnt="18"/>
      <dgm:spPr/>
    </dgm:pt>
    <dgm:pt modelId="{E5FCA198-A4C4-42DE-9C32-D3B237939811}" type="pres">
      <dgm:prSet presAssocID="{9FD1E493-E3A8-4BCF-92F7-BBF4C873E9DA}" presName="c8" presStyleLbl="node1" presStyleIdx="7" presStyleCnt="18"/>
      <dgm:spPr/>
    </dgm:pt>
    <dgm:pt modelId="{92EEA344-2A0A-498F-977E-7BB7A9877FDB}" type="pres">
      <dgm:prSet presAssocID="{9FD1E493-E3A8-4BCF-92F7-BBF4C873E9DA}" presName="c9" presStyleLbl="node1" presStyleIdx="8" presStyleCnt="18"/>
      <dgm:spPr/>
    </dgm:pt>
    <dgm:pt modelId="{3CD68592-4EBB-43BA-973A-9736DF4D3902}" type="pres">
      <dgm:prSet presAssocID="{9FD1E493-E3A8-4BCF-92F7-BBF4C873E9DA}" presName="c10" presStyleLbl="node1" presStyleIdx="9" presStyleCnt="18"/>
      <dgm:spPr/>
    </dgm:pt>
    <dgm:pt modelId="{722A6F50-BD25-4D97-B574-D8AE1C036257}" type="pres">
      <dgm:prSet presAssocID="{9FD1E493-E3A8-4BCF-92F7-BBF4C873E9DA}" presName="c11" presStyleLbl="node1" presStyleIdx="10" presStyleCnt="18"/>
      <dgm:spPr/>
    </dgm:pt>
    <dgm:pt modelId="{7FEDC578-095A-48F8-A001-3148F2490E81}" type="pres">
      <dgm:prSet presAssocID="{9FD1E493-E3A8-4BCF-92F7-BBF4C873E9DA}" presName="c12" presStyleLbl="node1" presStyleIdx="11" presStyleCnt="18"/>
      <dgm:spPr/>
    </dgm:pt>
    <dgm:pt modelId="{EAA2A5AC-E9B7-4527-849A-0774CB710052}" type="pres">
      <dgm:prSet presAssocID="{9FD1E493-E3A8-4BCF-92F7-BBF4C873E9DA}" presName="c13" presStyleLbl="node1" presStyleIdx="12" presStyleCnt="18"/>
      <dgm:spPr/>
    </dgm:pt>
    <dgm:pt modelId="{A39FAB38-C00A-46DC-8970-84CAB80B041F}" type="pres">
      <dgm:prSet presAssocID="{9FD1E493-E3A8-4BCF-92F7-BBF4C873E9DA}" presName="c14" presStyleLbl="node1" presStyleIdx="13" presStyleCnt="18"/>
      <dgm:spPr/>
    </dgm:pt>
    <dgm:pt modelId="{18355DA3-EFCD-48A5-A409-6EC37617132D}" type="pres">
      <dgm:prSet presAssocID="{9FD1E493-E3A8-4BCF-92F7-BBF4C873E9DA}" presName="c15" presStyleLbl="node1" presStyleIdx="14" presStyleCnt="18"/>
      <dgm:spPr/>
    </dgm:pt>
    <dgm:pt modelId="{B3A2214D-B9B4-46C8-BF26-C9DE04BF81F2}" type="pres">
      <dgm:prSet presAssocID="{9FD1E493-E3A8-4BCF-92F7-BBF4C873E9DA}" presName="c16" presStyleLbl="node1" presStyleIdx="15" presStyleCnt="18"/>
      <dgm:spPr/>
    </dgm:pt>
    <dgm:pt modelId="{CC3AF7CE-D0EC-4FAC-A18D-B35FD5BF3188}" type="pres">
      <dgm:prSet presAssocID="{9FD1E493-E3A8-4BCF-92F7-BBF4C873E9DA}" presName="c17" presStyleLbl="node1" presStyleIdx="16" presStyleCnt="18"/>
      <dgm:spPr/>
    </dgm:pt>
    <dgm:pt modelId="{9E3C6FFB-5A2D-468E-B656-DA60D658547D}" type="pres">
      <dgm:prSet presAssocID="{9FD1E493-E3A8-4BCF-92F7-BBF4C873E9DA}" presName="c18" presStyleLbl="node1" presStyleIdx="17" presStyleCnt="18"/>
      <dgm:spPr/>
    </dgm:pt>
  </dgm:ptLst>
  <dgm:cxnLst>
    <dgm:cxn modelId="{F42DBEB3-818D-4803-B338-084952B8CE36}" type="presOf" srcId="{9FD1E493-E3A8-4BCF-92F7-BBF4C873E9DA}" destId="{D0063891-4823-4B95-B1D2-58B8D1C950B1}" srcOrd="0" destOrd="0" presId="urn:microsoft.com/office/officeart/2009/3/layout/RandomtoResultProcess"/>
    <dgm:cxn modelId="{0A2CCC82-3CBA-4A5E-B306-EF585B0BFA65}" srcId="{9827FD28-59DC-4D48-B50C-814D469E8671}" destId="{9FD1E493-E3A8-4BCF-92F7-BBF4C873E9DA}" srcOrd="0" destOrd="0" parTransId="{D9F1235B-96DD-4429-9649-9CB303476FDC}" sibTransId="{05728941-AE66-47BE-AD73-1917CA035D34}"/>
    <dgm:cxn modelId="{D795957E-80D1-4027-A84F-6FBFBAC7F12A}" type="presOf" srcId="{9827FD28-59DC-4D48-B50C-814D469E8671}" destId="{952B0929-53C7-421E-918C-F65192EE55EE}" srcOrd="0" destOrd="0" presId="urn:microsoft.com/office/officeart/2009/3/layout/RandomtoResultProcess"/>
    <dgm:cxn modelId="{866E1030-0EBD-43DE-A8DA-02B485D6870A}" type="presParOf" srcId="{952B0929-53C7-421E-918C-F65192EE55EE}" destId="{22076A3E-291E-4BB7-8C85-AE068A244DA8}" srcOrd="0" destOrd="0" presId="urn:microsoft.com/office/officeart/2009/3/layout/RandomtoResultProcess"/>
    <dgm:cxn modelId="{2BF2515D-DEE7-443F-9738-5D419CF4B183}" type="presParOf" srcId="{22076A3E-291E-4BB7-8C85-AE068A244DA8}" destId="{D0063891-4823-4B95-B1D2-58B8D1C950B1}" srcOrd="0" destOrd="0" presId="urn:microsoft.com/office/officeart/2009/3/layout/RandomtoResultProcess"/>
    <dgm:cxn modelId="{CB5B8911-54E3-4477-9662-02CE12B825D2}" type="presParOf" srcId="{22076A3E-291E-4BB7-8C85-AE068A244DA8}" destId="{12909B00-F2C9-49B7-96C8-4DF16BC21014}" srcOrd="1" destOrd="0" presId="urn:microsoft.com/office/officeart/2009/3/layout/RandomtoResultProcess"/>
    <dgm:cxn modelId="{59132519-343A-4AA4-ABC3-9F702B1DC5D5}" type="presParOf" srcId="{22076A3E-291E-4BB7-8C85-AE068A244DA8}" destId="{0C818294-C983-42C8-A4D6-DFE2C1789FB5}" srcOrd="2" destOrd="0" presId="urn:microsoft.com/office/officeart/2009/3/layout/RandomtoResultProcess"/>
    <dgm:cxn modelId="{8369FFA2-0192-4645-8540-73A33F970F15}" type="presParOf" srcId="{22076A3E-291E-4BB7-8C85-AE068A244DA8}" destId="{FD9B4FC7-ABB3-4E08-A641-CD70C91F90AE}" srcOrd="3" destOrd="0" presId="urn:microsoft.com/office/officeart/2009/3/layout/RandomtoResultProcess"/>
    <dgm:cxn modelId="{7D93311C-5B0C-439D-8DCE-503751CE6B5E}" type="presParOf" srcId="{22076A3E-291E-4BB7-8C85-AE068A244DA8}" destId="{32A8B950-5814-4438-97C0-762106B59601}" srcOrd="4" destOrd="0" presId="urn:microsoft.com/office/officeart/2009/3/layout/RandomtoResultProcess"/>
    <dgm:cxn modelId="{5C4ACC32-8591-4339-A1A2-758E4FA239E1}" type="presParOf" srcId="{22076A3E-291E-4BB7-8C85-AE068A244DA8}" destId="{CA0FFFCB-3F4D-4F4F-AE87-B265CFB91A02}" srcOrd="5" destOrd="0" presId="urn:microsoft.com/office/officeart/2009/3/layout/RandomtoResultProcess"/>
    <dgm:cxn modelId="{28707098-21D7-4FAE-A47B-D6A4CA1D498B}" type="presParOf" srcId="{22076A3E-291E-4BB7-8C85-AE068A244DA8}" destId="{9EFB74D9-70CB-4338-8BB0-6A4C1DD44756}" srcOrd="6" destOrd="0" presId="urn:microsoft.com/office/officeart/2009/3/layout/RandomtoResultProcess"/>
    <dgm:cxn modelId="{F4A65FD0-B942-4660-A904-82F4F35E3FAA}" type="presParOf" srcId="{22076A3E-291E-4BB7-8C85-AE068A244DA8}" destId="{51E3D02D-4BA8-48E2-9743-130CA1DCE697}" srcOrd="7" destOrd="0" presId="urn:microsoft.com/office/officeart/2009/3/layout/RandomtoResultProcess"/>
    <dgm:cxn modelId="{8A67E6E0-16BD-475C-87E2-E1F923D5A73B}" type="presParOf" srcId="{22076A3E-291E-4BB7-8C85-AE068A244DA8}" destId="{E5FCA198-A4C4-42DE-9C32-D3B237939811}" srcOrd="8" destOrd="0" presId="urn:microsoft.com/office/officeart/2009/3/layout/RandomtoResultProcess"/>
    <dgm:cxn modelId="{9C2D8CA8-BA6A-42C8-B8FB-40256045C431}" type="presParOf" srcId="{22076A3E-291E-4BB7-8C85-AE068A244DA8}" destId="{92EEA344-2A0A-498F-977E-7BB7A9877FDB}" srcOrd="9" destOrd="0" presId="urn:microsoft.com/office/officeart/2009/3/layout/RandomtoResultProcess"/>
    <dgm:cxn modelId="{50B9FDC6-C4F1-445D-9CC1-EEBC5AD84551}" type="presParOf" srcId="{22076A3E-291E-4BB7-8C85-AE068A244DA8}" destId="{3CD68592-4EBB-43BA-973A-9736DF4D3902}" srcOrd="10" destOrd="0" presId="urn:microsoft.com/office/officeart/2009/3/layout/RandomtoResultProcess"/>
    <dgm:cxn modelId="{5F33DAA1-B193-4776-8E2D-26B838E31EE6}" type="presParOf" srcId="{22076A3E-291E-4BB7-8C85-AE068A244DA8}" destId="{722A6F50-BD25-4D97-B574-D8AE1C036257}" srcOrd="11" destOrd="0" presId="urn:microsoft.com/office/officeart/2009/3/layout/RandomtoResultProcess"/>
    <dgm:cxn modelId="{F3D41B2D-2E4D-4D2C-B4A7-F73DED085BEF}" type="presParOf" srcId="{22076A3E-291E-4BB7-8C85-AE068A244DA8}" destId="{7FEDC578-095A-48F8-A001-3148F2490E81}" srcOrd="12" destOrd="0" presId="urn:microsoft.com/office/officeart/2009/3/layout/RandomtoResultProcess"/>
    <dgm:cxn modelId="{A425CEAC-0422-4699-BB8B-E32BA63572BA}" type="presParOf" srcId="{22076A3E-291E-4BB7-8C85-AE068A244DA8}" destId="{EAA2A5AC-E9B7-4527-849A-0774CB710052}" srcOrd="13" destOrd="0" presId="urn:microsoft.com/office/officeart/2009/3/layout/RandomtoResultProcess"/>
    <dgm:cxn modelId="{2E067A86-3137-4F12-91A2-59B275E4C9FE}" type="presParOf" srcId="{22076A3E-291E-4BB7-8C85-AE068A244DA8}" destId="{A39FAB38-C00A-46DC-8970-84CAB80B041F}" srcOrd="14" destOrd="0" presId="urn:microsoft.com/office/officeart/2009/3/layout/RandomtoResultProcess"/>
    <dgm:cxn modelId="{9D83CCE5-BAD5-4CCE-8B5B-0E07D165D893}" type="presParOf" srcId="{22076A3E-291E-4BB7-8C85-AE068A244DA8}" destId="{18355DA3-EFCD-48A5-A409-6EC37617132D}" srcOrd="15" destOrd="0" presId="urn:microsoft.com/office/officeart/2009/3/layout/RandomtoResultProcess"/>
    <dgm:cxn modelId="{9CCD40C7-64A4-43A9-A596-6A7C2877DB0B}" type="presParOf" srcId="{22076A3E-291E-4BB7-8C85-AE068A244DA8}" destId="{B3A2214D-B9B4-46C8-BF26-C9DE04BF81F2}" srcOrd="16" destOrd="0" presId="urn:microsoft.com/office/officeart/2009/3/layout/RandomtoResultProcess"/>
    <dgm:cxn modelId="{7B96BE6C-6B7F-4D85-87B3-F66F754FB94A}" type="presParOf" srcId="{22076A3E-291E-4BB7-8C85-AE068A244DA8}" destId="{CC3AF7CE-D0EC-4FAC-A18D-B35FD5BF3188}" srcOrd="17" destOrd="0" presId="urn:microsoft.com/office/officeart/2009/3/layout/RandomtoResultProcess"/>
    <dgm:cxn modelId="{072A4B3D-C399-4C7E-95AD-F98F78711592}" type="presParOf" srcId="{22076A3E-291E-4BB7-8C85-AE068A244DA8}" destId="{9E3C6FFB-5A2D-468E-B656-DA60D658547D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B6B9C1-82B5-47E5-9335-018351E660A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E8EEB8-8DBD-4E11-B430-C8467A17AD89}">
      <dgm:prSet/>
      <dgm:spPr/>
      <dgm:t>
        <a:bodyPr/>
        <a:lstStyle/>
        <a:p>
          <a:pPr rtl="0"/>
          <a:r>
            <a:rPr lang="en-US" b="1" dirty="0" smtClean="0">
              <a:latin typeface="Franklin Gothic Medium" panose="020B0603020102020204" pitchFamily="34" charset="0"/>
            </a:rPr>
            <a:t>Let’s talk</a:t>
          </a:r>
          <a:endParaRPr lang="en-US" b="1" dirty="0">
            <a:latin typeface="Franklin Gothic Medium" panose="020B0603020102020204" pitchFamily="34" charset="0"/>
          </a:endParaRPr>
        </a:p>
      </dgm:t>
    </dgm:pt>
    <dgm:pt modelId="{F86BA9AB-690E-4F41-87A2-F79FCD573BBA}" type="parTrans" cxnId="{18BBC83D-7314-4130-8698-7C856DA141AE}">
      <dgm:prSet/>
      <dgm:spPr/>
      <dgm:t>
        <a:bodyPr/>
        <a:lstStyle/>
        <a:p>
          <a:endParaRPr lang="en-US"/>
        </a:p>
      </dgm:t>
    </dgm:pt>
    <dgm:pt modelId="{9EE6F59F-393E-41B0-AA06-A386DD52C83B}" type="sibTrans" cxnId="{18BBC83D-7314-4130-8698-7C856DA141AE}">
      <dgm:prSet/>
      <dgm:spPr/>
      <dgm:t>
        <a:bodyPr/>
        <a:lstStyle/>
        <a:p>
          <a:endParaRPr lang="en-US"/>
        </a:p>
      </dgm:t>
    </dgm:pt>
    <dgm:pt modelId="{65AA280C-6994-4038-B1D2-E62741902243}">
      <dgm:prSet/>
      <dgm:spPr/>
      <dgm:t>
        <a:bodyPr/>
        <a:lstStyle/>
        <a:p>
          <a:endParaRPr lang="en-US"/>
        </a:p>
      </dgm:t>
    </dgm:pt>
    <dgm:pt modelId="{1DA7C8EE-F3EC-42A0-A598-C03A9BB786AB}" type="parTrans" cxnId="{4F07DF29-3AC3-418B-A665-DD7FDF37D4C2}">
      <dgm:prSet/>
      <dgm:spPr/>
      <dgm:t>
        <a:bodyPr/>
        <a:lstStyle/>
        <a:p>
          <a:endParaRPr lang="en-US"/>
        </a:p>
      </dgm:t>
    </dgm:pt>
    <dgm:pt modelId="{8E1261E1-DF2B-4696-834E-FBDAD6E7A0E3}" type="sibTrans" cxnId="{4F07DF29-3AC3-418B-A665-DD7FDF37D4C2}">
      <dgm:prSet/>
      <dgm:spPr/>
      <dgm:t>
        <a:bodyPr/>
        <a:lstStyle/>
        <a:p>
          <a:endParaRPr lang="en-US"/>
        </a:p>
      </dgm:t>
    </dgm:pt>
    <dgm:pt modelId="{8C9C7013-2107-43AB-B0D1-4D8AFA93F076}">
      <dgm:prSet/>
      <dgm:spPr/>
      <dgm:t>
        <a:bodyPr/>
        <a:lstStyle/>
        <a:p>
          <a:endParaRPr lang="en-US"/>
        </a:p>
      </dgm:t>
    </dgm:pt>
    <dgm:pt modelId="{5E2A28C2-102C-43FB-A15F-696678035493}" type="parTrans" cxnId="{09D7A8F2-B240-4C2C-B1DF-B7DC9295C838}">
      <dgm:prSet/>
      <dgm:spPr/>
      <dgm:t>
        <a:bodyPr/>
        <a:lstStyle/>
        <a:p>
          <a:endParaRPr lang="en-US"/>
        </a:p>
      </dgm:t>
    </dgm:pt>
    <dgm:pt modelId="{018B82A2-8006-4106-9876-9DBFC839E070}" type="sibTrans" cxnId="{09D7A8F2-B240-4C2C-B1DF-B7DC9295C838}">
      <dgm:prSet/>
      <dgm:spPr/>
      <dgm:t>
        <a:bodyPr/>
        <a:lstStyle/>
        <a:p>
          <a:endParaRPr lang="en-US"/>
        </a:p>
      </dgm:t>
    </dgm:pt>
    <dgm:pt modelId="{B882814F-7F52-4E6C-847A-A9A250BFEEFC}">
      <dgm:prSet/>
      <dgm:spPr/>
      <dgm:t>
        <a:bodyPr/>
        <a:lstStyle/>
        <a:p>
          <a:endParaRPr lang="en-US"/>
        </a:p>
      </dgm:t>
    </dgm:pt>
    <dgm:pt modelId="{16C634B5-8F86-418E-AE86-CB96268E57BD}" type="parTrans" cxnId="{44519F93-EC55-49A9-B562-E5F58CF43280}">
      <dgm:prSet/>
      <dgm:spPr/>
      <dgm:t>
        <a:bodyPr/>
        <a:lstStyle/>
        <a:p>
          <a:endParaRPr lang="en-US"/>
        </a:p>
      </dgm:t>
    </dgm:pt>
    <dgm:pt modelId="{D79653E0-6345-4776-9B29-6309DEF0575F}" type="sibTrans" cxnId="{44519F93-EC55-49A9-B562-E5F58CF43280}">
      <dgm:prSet/>
      <dgm:spPr/>
      <dgm:t>
        <a:bodyPr/>
        <a:lstStyle/>
        <a:p>
          <a:endParaRPr lang="en-US"/>
        </a:p>
      </dgm:t>
    </dgm:pt>
    <dgm:pt modelId="{EAC69A10-9ADB-4A06-A3A0-1D93D17D8351}" type="pres">
      <dgm:prSet presAssocID="{0DB6B9C1-82B5-47E5-9335-018351E660A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2630789-B1E1-4B65-B526-2FCDC864EAF2}" type="pres">
      <dgm:prSet presAssocID="{94E8EEB8-8DBD-4E11-B430-C8467A17AD89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8B1EEB3D-9170-4346-AD99-28056C1D5272}" type="pres">
      <dgm:prSet presAssocID="{94E8EEB8-8DBD-4E11-B430-C8467A17AD89}" presName="Accent1" presStyleLbl="node1" presStyleIdx="0" presStyleCnt="6"/>
      <dgm:spPr/>
    </dgm:pt>
    <dgm:pt modelId="{D9AD09BF-64E5-418F-8DB5-53D2DCAF4C29}" type="pres">
      <dgm:prSet presAssocID="{94E8EEB8-8DBD-4E11-B430-C8467A17AD89}" presName="Accent2" presStyleLbl="node1" presStyleIdx="1" presStyleCnt="6"/>
      <dgm:spPr/>
    </dgm:pt>
    <dgm:pt modelId="{36425838-D5AD-401F-97F2-D0A3844BB81F}" type="pres">
      <dgm:prSet presAssocID="{94E8EEB8-8DBD-4E11-B430-C8467A17AD89}" presName="Accent3" presStyleLbl="node1" presStyleIdx="2" presStyleCnt="6"/>
      <dgm:spPr/>
    </dgm:pt>
    <dgm:pt modelId="{7204C60A-56E8-4C2D-8A8F-079AD8CDF745}" type="pres">
      <dgm:prSet presAssocID="{94E8EEB8-8DBD-4E11-B430-C8467A17AD89}" presName="Accent4" presStyleLbl="node1" presStyleIdx="3" presStyleCnt="6"/>
      <dgm:spPr/>
    </dgm:pt>
    <dgm:pt modelId="{95D035AE-D93A-42CB-BB8E-A83BA8A7453D}" type="pres">
      <dgm:prSet presAssocID="{94E8EEB8-8DBD-4E11-B430-C8467A17AD89}" presName="Accent5" presStyleLbl="node1" presStyleIdx="4" presStyleCnt="6"/>
      <dgm:spPr/>
    </dgm:pt>
    <dgm:pt modelId="{FE57C47B-71C4-4210-8248-34BC7B76246D}" type="pres">
      <dgm:prSet presAssocID="{94E8EEB8-8DBD-4E11-B430-C8467A17AD89}" presName="Accent6" presStyleLbl="node1" presStyleIdx="5" presStyleCnt="6"/>
      <dgm:spPr/>
    </dgm:pt>
  </dgm:ptLst>
  <dgm:cxnLst>
    <dgm:cxn modelId="{44519F93-EC55-49A9-B562-E5F58CF43280}" srcId="{0DB6B9C1-82B5-47E5-9335-018351E660A9}" destId="{B882814F-7F52-4E6C-847A-A9A250BFEEFC}" srcOrd="3" destOrd="0" parTransId="{16C634B5-8F86-418E-AE86-CB96268E57BD}" sibTransId="{D79653E0-6345-4776-9B29-6309DEF0575F}"/>
    <dgm:cxn modelId="{18BBC83D-7314-4130-8698-7C856DA141AE}" srcId="{0DB6B9C1-82B5-47E5-9335-018351E660A9}" destId="{94E8EEB8-8DBD-4E11-B430-C8467A17AD89}" srcOrd="0" destOrd="0" parTransId="{F86BA9AB-690E-4F41-87A2-F79FCD573BBA}" sibTransId="{9EE6F59F-393E-41B0-AA06-A386DD52C83B}"/>
    <dgm:cxn modelId="{4F07DF29-3AC3-418B-A665-DD7FDF37D4C2}" srcId="{0DB6B9C1-82B5-47E5-9335-018351E660A9}" destId="{65AA280C-6994-4038-B1D2-E62741902243}" srcOrd="1" destOrd="0" parTransId="{1DA7C8EE-F3EC-42A0-A598-C03A9BB786AB}" sibTransId="{8E1261E1-DF2B-4696-834E-FBDAD6E7A0E3}"/>
    <dgm:cxn modelId="{F79E1896-9913-41AA-AFBB-7878D826CC31}" type="presOf" srcId="{94E8EEB8-8DBD-4E11-B430-C8467A17AD89}" destId="{F2630789-B1E1-4B65-B526-2FCDC864EAF2}" srcOrd="0" destOrd="0" presId="urn:microsoft.com/office/officeart/2009/3/layout/CircleRelationship"/>
    <dgm:cxn modelId="{3A17E7DF-553A-4497-AC32-695DEB3311B8}" type="presOf" srcId="{0DB6B9C1-82B5-47E5-9335-018351E660A9}" destId="{EAC69A10-9ADB-4A06-A3A0-1D93D17D8351}" srcOrd="0" destOrd="0" presId="urn:microsoft.com/office/officeart/2009/3/layout/CircleRelationship"/>
    <dgm:cxn modelId="{09D7A8F2-B240-4C2C-B1DF-B7DC9295C838}" srcId="{0DB6B9C1-82B5-47E5-9335-018351E660A9}" destId="{8C9C7013-2107-43AB-B0D1-4D8AFA93F076}" srcOrd="2" destOrd="0" parTransId="{5E2A28C2-102C-43FB-A15F-696678035493}" sibTransId="{018B82A2-8006-4106-9876-9DBFC839E070}"/>
    <dgm:cxn modelId="{CA8724D7-42F8-4DA7-9AE9-140601807D35}" type="presParOf" srcId="{EAC69A10-9ADB-4A06-A3A0-1D93D17D8351}" destId="{F2630789-B1E1-4B65-B526-2FCDC864EAF2}" srcOrd="0" destOrd="0" presId="urn:microsoft.com/office/officeart/2009/3/layout/CircleRelationship"/>
    <dgm:cxn modelId="{507ACF34-5EE1-49A2-A11D-E81FA2F58F72}" type="presParOf" srcId="{EAC69A10-9ADB-4A06-A3A0-1D93D17D8351}" destId="{8B1EEB3D-9170-4346-AD99-28056C1D5272}" srcOrd="1" destOrd="0" presId="urn:microsoft.com/office/officeart/2009/3/layout/CircleRelationship"/>
    <dgm:cxn modelId="{3E112817-A7AD-427E-9F13-75D0F37BB725}" type="presParOf" srcId="{EAC69A10-9ADB-4A06-A3A0-1D93D17D8351}" destId="{D9AD09BF-64E5-418F-8DB5-53D2DCAF4C29}" srcOrd="2" destOrd="0" presId="urn:microsoft.com/office/officeart/2009/3/layout/CircleRelationship"/>
    <dgm:cxn modelId="{DB1CBAB2-F64B-40F1-9E74-548DCA37A135}" type="presParOf" srcId="{EAC69A10-9ADB-4A06-A3A0-1D93D17D8351}" destId="{36425838-D5AD-401F-97F2-D0A3844BB81F}" srcOrd="3" destOrd="0" presId="urn:microsoft.com/office/officeart/2009/3/layout/CircleRelationship"/>
    <dgm:cxn modelId="{E439F867-6B07-42F9-9B69-D25E291C3BDB}" type="presParOf" srcId="{EAC69A10-9ADB-4A06-A3A0-1D93D17D8351}" destId="{7204C60A-56E8-4C2D-8A8F-079AD8CDF745}" srcOrd="4" destOrd="0" presId="urn:microsoft.com/office/officeart/2009/3/layout/CircleRelationship"/>
    <dgm:cxn modelId="{E2687E12-B173-4D83-A000-DFC6E27F6CF1}" type="presParOf" srcId="{EAC69A10-9ADB-4A06-A3A0-1D93D17D8351}" destId="{95D035AE-D93A-42CB-BB8E-A83BA8A7453D}" srcOrd="5" destOrd="0" presId="urn:microsoft.com/office/officeart/2009/3/layout/CircleRelationship"/>
    <dgm:cxn modelId="{F652E6D2-5CEC-410E-A111-C39DCB63035B}" type="presParOf" srcId="{EAC69A10-9ADB-4A06-A3A0-1D93D17D8351}" destId="{FE57C47B-71C4-4210-8248-34BC7B76246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B6B9C1-82B5-47E5-9335-018351E660A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E8EEB8-8DBD-4E11-B430-C8467A17AD89}">
      <dgm:prSet/>
      <dgm:spPr/>
      <dgm:t>
        <a:bodyPr/>
        <a:lstStyle/>
        <a:p>
          <a:pPr rtl="0"/>
          <a:r>
            <a:rPr lang="en-US" b="1" dirty="0" smtClean="0">
              <a:latin typeface="Franklin Gothic Medium" panose="020B0603020102020204" pitchFamily="34" charset="0"/>
            </a:rPr>
            <a:t>Let’s talk</a:t>
          </a:r>
          <a:endParaRPr lang="en-US" b="1" dirty="0">
            <a:latin typeface="Franklin Gothic Medium" panose="020B0603020102020204" pitchFamily="34" charset="0"/>
          </a:endParaRPr>
        </a:p>
      </dgm:t>
    </dgm:pt>
    <dgm:pt modelId="{F86BA9AB-690E-4F41-87A2-F79FCD573BBA}" type="parTrans" cxnId="{18BBC83D-7314-4130-8698-7C856DA141AE}">
      <dgm:prSet/>
      <dgm:spPr/>
      <dgm:t>
        <a:bodyPr/>
        <a:lstStyle/>
        <a:p>
          <a:endParaRPr lang="en-US"/>
        </a:p>
      </dgm:t>
    </dgm:pt>
    <dgm:pt modelId="{9EE6F59F-393E-41B0-AA06-A386DD52C83B}" type="sibTrans" cxnId="{18BBC83D-7314-4130-8698-7C856DA141AE}">
      <dgm:prSet/>
      <dgm:spPr/>
      <dgm:t>
        <a:bodyPr/>
        <a:lstStyle/>
        <a:p>
          <a:endParaRPr lang="en-US"/>
        </a:p>
      </dgm:t>
    </dgm:pt>
    <dgm:pt modelId="{65AA280C-6994-4038-B1D2-E62741902243}">
      <dgm:prSet/>
      <dgm:spPr/>
      <dgm:t>
        <a:bodyPr/>
        <a:lstStyle/>
        <a:p>
          <a:endParaRPr lang="en-US"/>
        </a:p>
      </dgm:t>
    </dgm:pt>
    <dgm:pt modelId="{1DA7C8EE-F3EC-42A0-A598-C03A9BB786AB}" type="parTrans" cxnId="{4F07DF29-3AC3-418B-A665-DD7FDF37D4C2}">
      <dgm:prSet/>
      <dgm:spPr/>
      <dgm:t>
        <a:bodyPr/>
        <a:lstStyle/>
        <a:p>
          <a:endParaRPr lang="en-US"/>
        </a:p>
      </dgm:t>
    </dgm:pt>
    <dgm:pt modelId="{8E1261E1-DF2B-4696-834E-FBDAD6E7A0E3}" type="sibTrans" cxnId="{4F07DF29-3AC3-418B-A665-DD7FDF37D4C2}">
      <dgm:prSet/>
      <dgm:spPr/>
      <dgm:t>
        <a:bodyPr/>
        <a:lstStyle/>
        <a:p>
          <a:endParaRPr lang="en-US"/>
        </a:p>
      </dgm:t>
    </dgm:pt>
    <dgm:pt modelId="{8C9C7013-2107-43AB-B0D1-4D8AFA93F076}">
      <dgm:prSet/>
      <dgm:spPr/>
      <dgm:t>
        <a:bodyPr/>
        <a:lstStyle/>
        <a:p>
          <a:endParaRPr lang="en-US"/>
        </a:p>
      </dgm:t>
    </dgm:pt>
    <dgm:pt modelId="{5E2A28C2-102C-43FB-A15F-696678035493}" type="parTrans" cxnId="{09D7A8F2-B240-4C2C-B1DF-B7DC9295C838}">
      <dgm:prSet/>
      <dgm:spPr/>
      <dgm:t>
        <a:bodyPr/>
        <a:lstStyle/>
        <a:p>
          <a:endParaRPr lang="en-US"/>
        </a:p>
      </dgm:t>
    </dgm:pt>
    <dgm:pt modelId="{018B82A2-8006-4106-9876-9DBFC839E070}" type="sibTrans" cxnId="{09D7A8F2-B240-4C2C-B1DF-B7DC9295C838}">
      <dgm:prSet/>
      <dgm:spPr/>
      <dgm:t>
        <a:bodyPr/>
        <a:lstStyle/>
        <a:p>
          <a:endParaRPr lang="en-US"/>
        </a:p>
      </dgm:t>
    </dgm:pt>
    <dgm:pt modelId="{B882814F-7F52-4E6C-847A-A9A250BFEEFC}">
      <dgm:prSet/>
      <dgm:spPr/>
      <dgm:t>
        <a:bodyPr/>
        <a:lstStyle/>
        <a:p>
          <a:endParaRPr lang="en-US"/>
        </a:p>
      </dgm:t>
    </dgm:pt>
    <dgm:pt modelId="{16C634B5-8F86-418E-AE86-CB96268E57BD}" type="parTrans" cxnId="{44519F93-EC55-49A9-B562-E5F58CF43280}">
      <dgm:prSet/>
      <dgm:spPr/>
      <dgm:t>
        <a:bodyPr/>
        <a:lstStyle/>
        <a:p>
          <a:endParaRPr lang="en-US"/>
        </a:p>
      </dgm:t>
    </dgm:pt>
    <dgm:pt modelId="{D79653E0-6345-4776-9B29-6309DEF0575F}" type="sibTrans" cxnId="{44519F93-EC55-49A9-B562-E5F58CF43280}">
      <dgm:prSet/>
      <dgm:spPr/>
      <dgm:t>
        <a:bodyPr/>
        <a:lstStyle/>
        <a:p>
          <a:endParaRPr lang="en-US"/>
        </a:p>
      </dgm:t>
    </dgm:pt>
    <dgm:pt modelId="{EAC69A10-9ADB-4A06-A3A0-1D93D17D8351}" type="pres">
      <dgm:prSet presAssocID="{0DB6B9C1-82B5-47E5-9335-018351E660A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2630789-B1E1-4B65-B526-2FCDC864EAF2}" type="pres">
      <dgm:prSet presAssocID="{94E8EEB8-8DBD-4E11-B430-C8467A17AD89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8B1EEB3D-9170-4346-AD99-28056C1D5272}" type="pres">
      <dgm:prSet presAssocID="{94E8EEB8-8DBD-4E11-B430-C8467A17AD89}" presName="Accent1" presStyleLbl="node1" presStyleIdx="0" presStyleCnt="6"/>
      <dgm:spPr/>
    </dgm:pt>
    <dgm:pt modelId="{D9AD09BF-64E5-418F-8DB5-53D2DCAF4C29}" type="pres">
      <dgm:prSet presAssocID="{94E8EEB8-8DBD-4E11-B430-C8467A17AD89}" presName="Accent2" presStyleLbl="node1" presStyleIdx="1" presStyleCnt="6"/>
      <dgm:spPr/>
    </dgm:pt>
    <dgm:pt modelId="{36425838-D5AD-401F-97F2-D0A3844BB81F}" type="pres">
      <dgm:prSet presAssocID="{94E8EEB8-8DBD-4E11-B430-C8467A17AD89}" presName="Accent3" presStyleLbl="node1" presStyleIdx="2" presStyleCnt="6"/>
      <dgm:spPr/>
    </dgm:pt>
    <dgm:pt modelId="{7204C60A-56E8-4C2D-8A8F-079AD8CDF745}" type="pres">
      <dgm:prSet presAssocID="{94E8EEB8-8DBD-4E11-B430-C8467A17AD89}" presName="Accent4" presStyleLbl="node1" presStyleIdx="3" presStyleCnt="6"/>
      <dgm:spPr/>
    </dgm:pt>
    <dgm:pt modelId="{95D035AE-D93A-42CB-BB8E-A83BA8A7453D}" type="pres">
      <dgm:prSet presAssocID="{94E8EEB8-8DBD-4E11-B430-C8467A17AD89}" presName="Accent5" presStyleLbl="node1" presStyleIdx="4" presStyleCnt="6"/>
      <dgm:spPr/>
    </dgm:pt>
    <dgm:pt modelId="{FE57C47B-71C4-4210-8248-34BC7B76246D}" type="pres">
      <dgm:prSet presAssocID="{94E8EEB8-8DBD-4E11-B430-C8467A17AD89}" presName="Accent6" presStyleLbl="node1" presStyleIdx="5" presStyleCnt="6"/>
      <dgm:spPr/>
    </dgm:pt>
  </dgm:ptLst>
  <dgm:cxnLst>
    <dgm:cxn modelId="{44519F93-EC55-49A9-B562-E5F58CF43280}" srcId="{0DB6B9C1-82B5-47E5-9335-018351E660A9}" destId="{B882814F-7F52-4E6C-847A-A9A250BFEEFC}" srcOrd="3" destOrd="0" parTransId="{16C634B5-8F86-418E-AE86-CB96268E57BD}" sibTransId="{D79653E0-6345-4776-9B29-6309DEF0575F}"/>
    <dgm:cxn modelId="{18BBC83D-7314-4130-8698-7C856DA141AE}" srcId="{0DB6B9C1-82B5-47E5-9335-018351E660A9}" destId="{94E8EEB8-8DBD-4E11-B430-C8467A17AD89}" srcOrd="0" destOrd="0" parTransId="{F86BA9AB-690E-4F41-87A2-F79FCD573BBA}" sibTransId="{9EE6F59F-393E-41B0-AA06-A386DD52C83B}"/>
    <dgm:cxn modelId="{4F07DF29-3AC3-418B-A665-DD7FDF37D4C2}" srcId="{0DB6B9C1-82B5-47E5-9335-018351E660A9}" destId="{65AA280C-6994-4038-B1D2-E62741902243}" srcOrd="1" destOrd="0" parTransId="{1DA7C8EE-F3EC-42A0-A598-C03A9BB786AB}" sibTransId="{8E1261E1-DF2B-4696-834E-FBDAD6E7A0E3}"/>
    <dgm:cxn modelId="{F79E1896-9913-41AA-AFBB-7878D826CC31}" type="presOf" srcId="{94E8EEB8-8DBD-4E11-B430-C8467A17AD89}" destId="{F2630789-B1E1-4B65-B526-2FCDC864EAF2}" srcOrd="0" destOrd="0" presId="urn:microsoft.com/office/officeart/2009/3/layout/CircleRelationship"/>
    <dgm:cxn modelId="{3A17E7DF-553A-4497-AC32-695DEB3311B8}" type="presOf" srcId="{0DB6B9C1-82B5-47E5-9335-018351E660A9}" destId="{EAC69A10-9ADB-4A06-A3A0-1D93D17D8351}" srcOrd="0" destOrd="0" presId="urn:microsoft.com/office/officeart/2009/3/layout/CircleRelationship"/>
    <dgm:cxn modelId="{09D7A8F2-B240-4C2C-B1DF-B7DC9295C838}" srcId="{0DB6B9C1-82B5-47E5-9335-018351E660A9}" destId="{8C9C7013-2107-43AB-B0D1-4D8AFA93F076}" srcOrd="2" destOrd="0" parTransId="{5E2A28C2-102C-43FB-A15F-696678035493}" sibTransId="{018B82A2-8006-4106-9876-9DBFC839E070}"/>
    <dgm:cxn modelId="{CA8724D7-42F8-4DA7-9AE9-140601807D35}" type="presParOf" srcId="{EAC69A10-9ADB-4A06-A3A0-1D93D17D8351}" destId="{F2630789-B1E1-4B65-B526-2FCDC864EAF2}" srcOrd="0" destOrd="0" presId="urn:microsoft.com/office/officeart/2009/3/layout/CircleRelationship"/>
    <dgm:cxn modelId="{507ACF34-5EE1-49A2-A11D-E81FA2F58F72}" type="presParOf" srcId="{EAC69A10-9ADB-4A06-A3A0-1D93D17D8351}" destId="{8B1EEB3D-9170-4346-AD99-28056C1D5272}" srcOrd="1" destOrd="0" presId="urn:microsoft.com/office/officeart/2009/3/layout/CircleRelationship"/>
    <dgm:cxn modelId="{3E112817-A7AD-427E-9F13-75D0F37BB725}" type="presParOf" srcId="{EAC69A10-9ADB-4A06-A3A0-1D93D17D8351}" destId="{D9AD09BF-64E5-418F-8DB5-53D2DCAF4C29}" srcOrd="2" destOrd="0" presId="urn:microsoft.com/office/officeart/2009/3/layout/CircleRelationship"/>
    <dgm:cxn modelId="{DB1CBAB2-F64B-40F1-9E74-548DCA37A135}" type="presParOf" srcId="{EAC69A10-9ADB-4A06-A3A0-1D93D17D8351}" destId="{36425838-D5AD-401F-97F2-D0A3844BB81F}" srcOrd="3" destOrd="0" presId="urn:microsoft.com/office/officeart/2009/3/layout/CircleRelationship"/>
    <dgm:cxn modelId="{E439F867-6B07-42F9-9B69-D25E291C3BDB}" type="presParOf" srcId="{EAC69A10-9ADB-4A06-A3A0-1D93D17D8351}" destId="{7204C60A-56E8-4C2D-8A8F-079AD8CDF745}" srcOrd="4" destOrd="0" presId="urn:microsoft.com/office/officeart/2009/3/layout/CircleRelationship"/>
    <dgm:cxn modelId="{E2687E12-B173-4D83-A000-DFC6E27F6CF1}" type="presParOf" srcId="{EAC69A10-9ADB-4A06-A3A0-1D93D17D8351}" destId="{95D035AE-D93A-42CB-BB8E-A83BA8A7453D}" srcOrd="5" destOrd="0" presId="urn:microsoft.com/office/officeart/2009/3/layout/CircleRelationship"/>
    <dgm:cxn modelId="{F652E6D2-5CEC-410E-A111-C39DCB63035B}" type="presParOf" srcId="{EAC69A10-9ADB-4A06-A3A0-1D93D17D8351}" destId="{FE57C47B-71C4-4210-8248-34BC7B76246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B6B9C1-82B5-47E5-9335-018351E660A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E8EEB8-8DBD-4E11-B430-C8467A17AD89}">
      <dgm:prSet/>
      <dgm:spPr/>
      <dgm:t>
        <a:bodyPr/>
        <a:lstStyle/>
        <a:p>
          <a:pPr rtl="0"/>
          <a:r>
            <a:rPr lang="en-US" b="1" dirty="0" smtClean="0">
              <a:latin typeface="Franklin Gothic Medium" panose="020B0603020102020204" pitchFamily="34" charset="0"/>
            </a:rPr>
            <a:t>Let’s talk</a:t>
          </a:r>
          <a:endParaRPr lang="en-US" b="1" dirty="0">
            <a:latin typeface="Franklin Gothic Medium" panose="020B0603020102020204" pitchFamily="34" charset="0"/>
          </a:endParaRPr>
        </a:p>
      </dgm:t>
    </dgm:pt>
    <dgm:pt modelId="{F86BA9AB-690E-4F41-87A2-F79FCD573BBA}" type="parTrans" cxnId="{18BBC83D-7314-4130-8698-7C856DA141AE}">
      <dgm:prSet/>
      <dgm:spPr/>
      <dgm:t>
        <a:bodyPr/>
        <a:lstStyle/>
        <a:p>
          <a:endParaRPr lang="en-US"/>
        </a:p>
      </dgm:t>
    </dgm:pt>
    <dgm:pt modelId="{9EE6F59F-393E-41B0-AA06-A386DD52C83B}" type="sibTrans" cxnId="{18BBC83D-7314-4130-8698-7C856DA141AE}">
      <dgm:prSet/>
      <dgm:spPr/>
      <dgm:t>
        <a:bodyPr/>
        <a:lstStyle/>
        <a:p>
          <a:endParaRPr lang="en-US"/>
        </a:p>
      </dgm:t>
    </dgm:pt>
    <dgm:pt modelId="{65AA280C-6994-4038-B1D2-E62741902243}">
      <dgm:prSet/>
      <dgm:spPr/>
      <dgm:t>
        <a:bodyPr/>
        <a:lstStyle/>
        <a:p>
          <a:endParaRPr lang="en-US"/>
        </a:p>
      </dgm:t>
    </dgm:pt>
    <dgm:pt modelId="{1DA7C8EE-F3EC-42A0-A598-C03A9BB786AB}" type="parTrans" cxnId="{4F07DF29-3AC3-418B-A665-DD7FDF37D4C2}">
      <dgm:prSet/>
      <dgm:spPr/>
      <dgm:t>
        <a:bodyPr/>
        <a:lstStyle/>
        <a:p>
          <a:endParaRPr lang="en-US"/>
        </a:p>
      </dgm:t>
    </dgm:pt>
    <dgm:pt modelId="{8E1261E1-DF2B-4696-834E-FBDAD6E7A0E3}" type="sibTrans" cxnId="{4F07DF29-3AC3-418B-A665-DD7FDF37D4C2}">
      <dgm:prSet/>
      <dgm:spPr/>
      <dgm:t>
        <a:bodyPr/>
        <a:lstStyle/>
        <a:p>
          <a:endParaRPr lang="en-US"/>
        </a:p>
      </dgm:t>
    </dgm:pt>
    <dgm:pt modelId="{8C9C7013-2107-43AB-B0D1-4D8AFA93F076}">
      <dgm:prSet/>
      <dgm:spPr/>
      <dgm:t>
        <a:bodyPr/>
        <a:lstStyle/>
        <a:p>
          <a:endParaRPr lang="en-US"/>
        </a:p>
      </dgm:t>
    </dgm:pt>
    <dgm:pt modelId="{5E2A28C2-102C-43FB-A15F-696678035493}" type="parTrans" cxnId="{09D7A8F2-B240-4C2C-B1DF-B7DC9295C838}">
      <dgm:prSet/>
      <dgm:spPr/>
      <dgm:t>
        <a:bodyPr/>
        <a:lstStyle/>
        <a:p>
          <a:endParaRPr lang="en-US"/>
        </a:p>
      </dgm:t>
    </dgm:pt>
    <dgm:pt modelId="{018B82A2-8006-4106-9876-9DBFC839E070}" type="sibTrans" cxnId="{09D7A8F2-B240-4C2C-B1DF-B7DC9295C838}">
      <dgm:prSet/>
      <dgm:spPr/>
      <dgm:t>
        <a:bodyPr/>
        <a:lstStyle/>
        <a:p>
          <a:endParaRPr lang="en-US"/>
        </a:p>
      </dgm:t>
    </dgm:pt>
    <dgm:pt modelId="{B882814F-7F52-4E6C-847A-A9A250BFEEFC}">
      <dgm:prSet/>
      <dgm:spPr/>
      <dgm:t>
        <a:bodyPr/>
        <a:lstStyle/>
        <a:p>
          <a:endParaRPr lang="en-US"/>
        </a:p>
      </dgm:t>
    </dgm:pt>
    <dgm:pt modelId="{16C634B5-8F86-418E-AE86-CB96268E57BD}" type="parTrans" cxnId="{44519F93-EC55-49A9-B562-E5F58CF43280}">
      <dgm:prSet/>
      <dgm:spPr/>
      <dgm:t>
        <a:bodyPr/>
        <a:lstStyle/>
        <a:p>
          <a:endParaRPr lang="en-US"/>
        </a:p>
      </dgm:t>
    </dgm:pt>
    <dgm:pt modelId="{D79653E0-6345-4776-9B29-6309DEF0575F}" type="sibTrans" cxnId="{44519F93-EC55-49A9-B562-E5F58CF43280}">
      <dgm:prSet/>
      <dgm:spPr/>
      <dgm:t>
        <a:bodyPr/>
        <a:lstStyle/>
        <a:p>
          <a:endParaRPr lang="en-US"/>
        </a:p>
      </dgm:t>
    </dgm:pt>
    <dgm:pt modelId="{EAC69A10-9ADB-4A06-A3A0-1D93D17D8351}" type="pres">
      <dgm:prSet presAssocID="{0DB6B9C1-82B5-47E5-9335-018351E660A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2630789-B1E1-4B65-B526-2FCDC864EAF2}" type="pres">
      <dgm:prSet presAssocID="{94E8EEB8-8DBD-4E11-B430-C8467A17AD89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8B1EEB3D-9170-4346-AD99-28056C1D5272}" type="pres">
      <dgm:prSet presAssocID="{94E8EEB8-8DBD-4E11-B430-C8467A17AD89}" presName="Accent1" presStyleLbl="node1" presStyleIdx="0" presStyleCnt="6"/>
      <dgm:spPr/>
    </dgm:pt>
    <dgm:pt modelId="{D9AD09BF-64E5-418F-8DB5-53D2DCAF4C29}" type="pres">
      <dgm:prSet presAssocID="{94E8EEB8-8DBD-4E11-B430-C8467A17AD89}" presName="Accent2" presStyleLbl="node1" presStyleIdx="1" presStyleCnt="6"/>
      <dgm:spPr/>
    </dgm:pt>
    <dgm:pt modelId="{36425838-D5AD-401F-97F2-D0A3844BB81F}" type="pres">
      <dgm:prSet presAssocID="{94E8EEB8-8DBD-4E11-B430-C8467A17AD89}" presName="Accent3" presStyleLbl="node1" presStyleIdx="2" presStyleCnt="6"/>
      <dgm:spPr/>
    </dgm:pt>
    <dgm:pt modelId="{7204C60A-56E8-4C2D-8A8F-079AD8CDF745}" type="pres">
      <dgm:prSet presAssocID="{94E8EEB8-8DBD-4E11-B430-C8467A17AD89}" presName="Accent4" presStyleLbl="node1" presStyleIdx="3" presStyleCnt="6"/>
      <dgm:spPr/>
    </dgm:pt>
    <dgm:pt modelId="{95D035AE-D93A-42CB-BB8E-A83BA8A7453D}" type="pres">
      <dgm:prSet presAssocID="{94E8EEB8-8DBD-4E11-B430-C8467A17AD89}" presName="Accent5" presStyleLbl="node1" presStyleIdx="4" presStyleCnt="6"/>
      <dgm:spPr/>
    </dgm:pt>
    <dgm:pt modelId="{FE57C47B-71C4-4210-8248-34BC7B76246D}" type="pres">
      <dgm:prSet presAssocID="{94E8EEB8-8DBD-4E11-B430-C8467A17AD89}" presName="Accent6" presStyleLbl="node1" presStyleIdx="5" presStyleCnt="6"/>
      <dgm:spPr/>
    </dgm:pt>
  </dgm:ptLst>
  <dgm:cxnLst>
    <dgm:cxn modelId="{44519F93-EC55-49A9-B562-E5F58CF43280}" srcId="{0DB6B9C1-82B5-47E5-9335-018351E660A9}" destId="{B882814F-7F52-4E6C-847A-A9A250BFEEFC}" srcOrd="3" destOrd="0" parTransId="{16C634B5-8F86-418E-AE86-CB96268E57BD}" sibTransId="{D79653E0-6345-4776-9B29-6309DEF0575F}"/>
    <dgm:cxn modelId="{18BBC83D-7314-4130-8698-7C856DA141AE}" srcId="{0DB6B9C1-82B5-47E5-9335-018351E660A9}" destId="{94E8EEB8-8DBD-4E11-B430-C8467A17AD89}" srcOrd="0" destOrd="0" parTransId="{F86BA9AB-690E-4F41-87A2-F79FCD573BBA}" sibTransId="{9EE6F59F-393E-41B0-AA06-A386DD52C83B}"/>
    <dgm:cxn modelId="{4F07DF29-3AC3-418B-A665-DD7FDF37D4C2}" srcId="{0DB6B9C1-82B5-47E5-9335-018351E660A9}" destId="{65AA280C-6994-4038-B1D2-E62741902243}" srcOrd="1" destOrd="0" parTransId="{1DA7C8EE-F3EC-42A0-A598-C03A9BB786AB}" sibTransId="{8E1261E1-DF2B-4696-834E-FBDAD6E7A0E3}"/>
    <dgm:cxn modelId="{F79E1896-9913-41AA-AFBB-7878D826CC31}" type="presOf" srcId="{94E8EEB8-8DBD-4E11-B430-C8467A17AD89}" destId="{F2630789-B1E1-4B65-B526-2FCDC864EAF2}" srcOrd="0" destOrd="0" presId="urn:microsoft.com/office/officeart/2009/3/layout/CircleRelationship"/>
    <dgm:cxn modelId="{3A17E7DF-553A-4497-AC32-695DEB3311B8}" type="presOf" srcId="{0DB6B9C1-82B5-47E5-9335-018351E660A9}" destId="{EAC69A10-9ADB-4A06-A3A0-1D93D17D8351}" srcOrd="0" destOrd="0" presId="urn:microsoft.com/office/officeart/2009/3/layout/CircleRelationship"/>
    <dgm:cxn modelId="{09D7A8F2-B240-4C2C-B1DF-B7DC9295C838}" srcId="{0DB6B9C1-82B5-47E5-9335-018351E660A9}" destId="{8C9C7013-2107-43AB-B0D1-4D8AFA93F076}" srcOrd="2" destOrd="0" parTransId="{5E2A28C2-102C-43FB-A15F-696678035493}" sibTransId="{018B82A2-8006-4106-9876-9DBFC839E070}"/>
    <dgm:cxn modelId="{CA8724D7-42F8-4DA7-9AE9-140601807D35}" type="presParOf" srcId="{EAC69A10-9ADB-4A06-A3A0-1D93D17D8351}" destId="{F2630789-B1E1-4B65-B526-2FCDC864EAF2}" srcOrd="0" destOrd="0" presId="urn:microsoft.com/office/officeart/2009/3/layout/CircleRelationship"/>
    <dgm:cxn modelId="{507ACF34-5EE1-49A2-A11D-E81FA2F58F72}" type="presParOf" srcId="{EAC69A10-9ADB-4A06-A3A0-1D93D17D8351}" destId="{8B1EEB3D-9170-4346-AD99-28056C1D5272}" srcOrd="1" destOrd="0" presId="urn:microsoft.com/office/officeart/2009/3/layout/CircleRelationship"/>
    <dgm:cxn modelId="{3E112817-A7AD-427E-9F13-75D0F37BB725}" type="presParOf" srcId="{EAC69A10-9ADB-4A06-A3A0-1D93D17D8351}" destId="{D9AD09BF-64E5-418F-8DB5-53D2DCAF4C29}" srcOrd="2" destOrd="0" presId="urn:microsoft.com/office/officeart/2009/3/layout/CircleRelationship"/>
    <dgm:cxn modelId="{DB1CBAB2-F64B-40F1-9E74-548DCA37A135}" type="presParOf" srcId="{EAC69A10-9ADB-4A06-A3A0-1D93D17D8351}" destId="{36425838-D5AD-401F-97F2-D0A3844BB81F}" srcOrd="3" destOrd="0" presId="urn:microsoft.com/office/officeart/2009/3/layout/CircleRelationship"/>
    <dgm:cxn modelId="{E439F867-6B07-42F9-9B69-D25E291C3BDB}" type="presParOf" srcId="{EAC69A10-9ADB-4A06-A3A0-1D93D17D8351}" destId="{7204C60A-56E8-4C2D-8A8F-079AD8CDF745}" srcOrd="4" destOrd="0" presId="urn:microsoft.com/office/officeart/2009/3/layout/CircleRelationship"/>
    <dgm:cxn modelId="{E2687E12-B173-4D83-A000-DFC6E27F6CF1}" type="presParOf" srcId="{EAC69A10-9ADB-4A06-A3A0-1D93D17D8351}" destId="{95D035AE-D93A-42CB-BB8E-A83BA8A7453D}" srcOrd="5" destOrd="0" presId="urn:microsoft.com/office/officeart/2009/3/layout/CircleRelationship"/>
    <dgm:cxn modelId="{F652E6D2-5CEC-410E-A111-C39DCB63035B}" type="presParOf" srcId="{EAC69A10-9ADB-4A06-A3A0-1D93D17D8351}" destId="{FE57C47B-71C4-4210-8248-34BC7B76246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B6B9C1-82B5-47E5-9335-018351E660A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E8EEB8-8DBD-4E11-B430-C8467A17AD89}">
      <dgm:prSet/>
      <dgm:spPr/>
      <dgm:t>
        <a:bodyPr/>
        <a:lstStyle/>
        <a:p>
          <a:pPr rtl="0"/>
          <a:r>
            <a:rPr lang="en-US" b="1" dirty="0" smtClean="0">
              <a:latin typeface="Franklin Gothic Medium" panose="020B0603020102020204" pitchFamily="34" charset="0"/>
            </a:rPr>
            <a:t>Let’s talk</a:t>
          </a:r>
          <a:endParaRPr lang="en-US" b="1" dirty="0">
            <a:latin typeface="Franklin Gothic Medium" panose="020B0603020102020204" pitchFamily="34" charset="0"/>
          </a:endParaRPr>
        </a:p>
      </dgm:t>
    </dgm:pt>
    <dgm:pt modelId="{F86BA9AB-690E-4F41-87A2-F79FCD573BBA}" type="parTrans" cxnId="{18BBC83D-7314-4130-8698-7C856DA141AE}">
      <dgm:prSet/>
      <dgm:spPr/>
      <dgm:t>
        <a:bodyPr/>
        <a:lstStyle/>
        <a:p>
          <a:endParaRPr lang="en-US"/>
        </a:p>
      </dgm:t>
    </dgm:pt>
    <dgm:pt modelId="{9EE6F59F-393E-41B0-AA06-A386DD52C83B}" type="sibTrans" cxnId="{18BBC83D-7314-4130-8698-7C856DA141AE}">
      <dgm:prSet/>
      <dgm:spPr/>
      <dgm:t>
        <a:bodyPr/>
        <a:lstStyle/>
        <a:p>
          <a:endParaRPr lang="en-US"/>
        </a:p>
      </dgm:t>
    </dgm:pt>
    <dgm:pt modelId="{65AA280C-6994-4038-B1D2-E62741902243}">
      <dgm:prSet/>
      <dgm:spPr/>
      <dgm:t>
        <a:bodyPr/>
        <a:lstStyle/>
        <a:p>
          <a:endParaRPr lang="en-US"/>
        </a:p>
      </dgm:t>
    </dgm:pt>
    <dgm:pt modelId="{1DA7C8EE-F3EC-42A0-A598-C03A9BB786AB}" type="parTrans" cxnId="{4F07DF29-3AC3-418B-A665-DD7FDF37D4C2}">
      <dgm:prSet/>
      <dgm:spPr/>
      <dgm:t>
        <a:bodyPr/>
        <a:lstStyle/>
        <a:p>
          <a:endParaRPr lang="en-US"/>
        </a:p>
      </dgm:t>
    </dgm:pt>
    <dgm:pt modelId="{8E1261E1-DF2B-4696-834E-FBDAD6E7A0E3}" type="sibTrans" cxnId="{4F07DF29-3AC3-418B-A665-DD7FDF37D4C2}">
      <dgm:prSet/>
      <dgm:spPr/>
      <dgm:t>
        <a:bodyPr/>
        <a:lstStyle/>
        <a:p>
          <a:endParaRPr lang="en-US"/>
        </a:p>
      </dgm:t>
    </dgm:pt>
    <dgm:pt modelId="{8C9C7013-2107-43AB-B0D1-4D8AFA93F076}">
      <dgm:prSet/>
      <dgm:spPr/>
      <dgm:t>
        <a:bodyPr/>
        <a:lstStyle/>
        <a:p>
          <a:endParaRPr lang="en-US"/>
        </a:p>
      </dgm:t>
    </dgm:pt>
    <dgm:pt modelId="{5E2A28C2-102C-43FB-A15F-696678035493}" type="parTrans" cxnId="{09D7A8F2-B240-4C2C-B1DF-B7DC9295C838}">
      <dgm:prSet/>
      <dgm:spPr/>
      <dgm:t>
        <a:bodyPr/>
        <a:lstStyle/>
        <a:p>
          <a:endParaRPr lang="en-US"/>
        </a:p>
      </dgm:t>
    </dgm:pt>
    <dgm:pt modelId="{018B82A2-8006-4106-9876-9DBFC839E070}" type="sibTrans" cxnId="{09D7A8F2-B240-4C2C-B1DF-B7DC9295C838}">
      <dgm:prSet/>
      <dgm:spPr/>
      <dgm:t>
        <a:bodyPr/>
        <a:lstStyle/>
        <a:p>
          <a:endParaRPr lang="en-US"/>
        </a:p>
      </dgm:t>
    </dgm:pt>
    <dgm:pt modelId="{B882814F-7F52-4E6C-847A-A9A250BFEEFC}">
      <dgm:prSet/>
      <dgm:spPr/>
      <dgm:t>
        <a:bodyPr/>
        <a:lstStyle/>
        <a:p>
          <a:endParaRPr lang="en-US"/>
        </a:p>
      </dgm:t>
    </dgm:pt>
    <dgm:pt modelId="{16C634B5-8F86-418E-AE86-CB96268E57BD}" type="parTrans" cxnId="{44519F93-EC55-49A9-B562-E5F58CF43280}">
      <dgm:prSet/>
      <dgm:spPr/>
      <dgm:t>
        <a:bodyPr/>
        <a:lstStyle/>
        <a:p>
          <a:endParaRPr lang="en-US"/>
        </a:p>
      </dgm:t>
    </dgm:pt>
    <dgm:pt modelId="{D79653E0-6345-4776-9B29-6309DEF0575F}" type="sibTrans" cxnId="{44519F93-EC55-49A9-B562-E5F58CF43280}">
      <dgm:prSet/>
      <dgm:spPr/>
      <dgm:t>
        <a:bodyPr/>
        <a:lstStyle/>
        <a:p>
          <a:endParaRPr lang="en-US"/>
        </a:p>
      </dgm:t>
    </dgm:pt>
    <dgm:pt modelId="{EAC69A10-9ADB-4A06-A3A0-1D93D17D8351}" type="pres">
      <dgm:prSet presAssocID="{0DB6B9C1-82B5-47E5-9335-018351E660A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2630789-B1E1-4B65-B526-2FCDC864EAF2}" type="pres">
      <dgm:prSet presAssocID="{94E8EEB8-8DBD-4E11-B430-C8467A17AD89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8B1EEB3D-9170-4346-AD99-28056C1D5272}" type="pres">
      <dgm:prSet presAssocID="{94E8EEB8-8DBD-4E11-B430-C8467A17AD89}" presName="Accent1" presStyleLbl="node1" presStyleIdx="0" presStyleCnt="6"/>
      <dgm:spPr/>
    </dgm:pt>
    <dgm:pt modelId="{D9AD09BF-64E5-418F-8DB5-53D2DCAF4C29}" type="pres">
      <dgm:prSet presAssocID="{94E8EEB8-8DBD-4E11-B430-C8467A17AD89}" presName="Accent2" presStyleLbl="node1" presStyleIdx="1" presStyleCnt="6"/>
      <dgm:spPr/>
    </dgm:pt>
    <dgm:pt modelId="{36425838-D5AD-401F-97F2-D0A3844BB81F}" type="pres">
      <dgm:prSet presAssocID="{94E8EEB8-8DBD-4E11-B430-C8467A17AD89}" presName="Accent3" presStyleLbl="node1" presStyleIdx="2" presStyleCnt="6"/>
      <dgm:spPr/>
    </dgm:pt>
    <dgm:pt modelId="{7204C60A-56E8-4C2D-8A8F-079AD8CDF745}" type="pres">
      <dgm:prSet presAssocID="{94E8EEB8-8DBD-4E11-B430-C8467A17AD89}" presName="Accent4" presStyleLbl="node1" presStyleIdx="3" presStyleCnt="6"/>
      <dgm:spPr/>
    </dgm:pt>
    <dgm:pt modelId="{95D035AE-D93A-42CB-BB8E-A83BA8A7453D}" type="pres">
      <dgm:prSet presAssocID="{94E8EEB8-8DBD-4E11-B430-C8467A17AD89}" presName="Accent5" presStyleLbl="node1" presStyleIdx="4" presStyleCnt="6"/>
      <dgm:spPr/>
    </dgm:pt>
    <dgm:pt modelId="{FE57C47B-71C4-4210-8248-34BC7B76246D}" type="pres">
      <dgm:prSet presAssocID="{94E8EEB8-8DBD-4E11-B430-C8467A17AD89}" presName="Accent6" presStyleLbl="node1" presStyleIdx="5" presStyleCnt="6"/>
      <dgm:spPr/>
    </dgm:pt>
  </dgm:ptLst>
  <dgm:cxnLst>
    <dgm:cxn modelId="{44519F93-EC55-49A9-B562-E5F58CF43280}" srcId="{0DB6B9C1-82B5-47E5-9335-018351E660A9}" destId="{B882814F-7F52-4E6C-847A-A9A250BFEEFC}" srcOrd="3" destOrd="0" parTransId="{16C634B5-8F86-418E-AE86-CB96268E57BD}" sibTransId="{D79653E0-6345-4776-9B29-6309DEF0575F}"/>
    <dgm:cxn modelId="{18BBC83D-7314-4130-8698-7C856DA141AE}" srcId="{0DB6B9C1-82B5-47E5-9335-018351E660A9}" destId="{94E8EEB8-8DBD-4E11-B430-C8467A17AD89}" srcOrd="0" destOrd="0" parTransId="{F86BA9AB-690E-4F41-87A2-F79FCD573BBA}" sibTransId="{9EE6F59F-393E-41B0-AA06-A386DD52C83B}"/>
    <dgm:cxn modelId="{4F07DF29-3AC3-418B-A665-DD7FDF37D4C2}" srcId="{0DB6B9C1-82B5-47E5-9335-018351E660A9}" destId="{65AA280C-6994-4038-B1D2-E62741902243}" srcOrd="1" destOrd="0" parTransId="{1DA7C8EE-F3EC-42A0-A598-C03A9BB786AB}" sibTransId="{8E1261E1-DF2B-4696-834E-FBDAD6E7A0E3}"/>
    <dgm:cxn modelId="{F79E1896-9913-41AA-AFBB-7878D826CC31}" type="presOf" srcId="{94E8EEB8-8DBD-4E11-B430-C8467A17AD89}" destId="{F2630789-B1E1-4B65-B526-2FCDC864EAF2}" srcOrd="0" destOrd="0" presId="urn:microsoft.com/office/officeart/2009/3/layout/CircleRelationship"/>
    <dgm:cxn modelId="{3A17E7DF-553A-4497-AC32-695DEB3311B8}" type="presOf" srcId="{0DB6B9C1-82B5-47E5-9335-018351E660A9}" destId="{EAC69A10-9ADB-4A06-A3A0-1D93D17D8351}" srcOrd="0" destOrd="0" presId="urn:microsoft.com/office/officeart/2009/3/layout/CircleRelationship"/>
    <dgm:cxn modelId="{09D7A8F2-B240-4C2C-B1DF-B7DC9295C838}" srcId="{0DB6B9C1-82B5-47E5-9335-018351E660A9}" destId="{8C9C7013-2107-43AB-B0D1-4D8AFA93F076}" srcOrd="2" destOrd="0" parTransId="{5E2A28C2-102C-43FB-A15F-696678035493}" sibTransId="{018B82A2-8006-4106-9876-9DBFC839E070}"/>
    <dgm:cxn modelId="{CA8724D7-42F8-4DA7-9AE9-140601807D35}" type="presParOf" srcId="{EAC69A10-9ADB-4A06-A3A0-1D93D17D8351}" destId="{F2630789-B1E1-4B65-B526-2FCDC864EAF2}" srcOrd="0" destOrd="0" presId="urn:microsoft.com/office/officeart/2009/3/layout/CircleRelationship"/>
    <dgm:cxn modelId="{507ACF34-5EE1-49A2-A11D-E81FA2F58F72}" type="presParOf" srcId="{EAC69A10-9ADB-4A06-A3A0-1D93D17D8351}" destId="{8B1EEB3D-9170-4346-AD99-28056C1D5272}" srcOrd="1" destOrd="0" presId="urn:microsoft.com/office/officeart/2009/3/layout/CircleRelationship"/>
    <dgm:cxn modelId="{3E112817-A7AD-427E-9F13-75D0F37BB725}" type="presParOf" srcId="{EAC69A10-9ADB-4A06-A3A0-1D93D17D8351}" destId="{D9AD09BF-64E5-418F-8DB5-53D2DCAF4C29}" srcOrd="2" destOrd="0" presId="urn:microsoft.com/office/officeart/2009/3/layout/CircleRelationship"/>
    <dgm:cxn modelId="{DB1CBAB2-F64B-40F1-9E74-548DCA37A135}" type="presParOf" srcId="{EAC69A10-9ADB-4A06-A3A0-1D93D17D8351}" destId="{36425838-D5AD-401F-97F2-D0A3844BB81F}" srcOrd="3" destOrd="0" presId="urn:microsoft.com/office/officeart/2009/3/layout/CircleRelationship"/>
    <dgm:cxn modelId="{E439F867-6B07-42F9-9B69-D25E291C3BDB}" type="presParOf" srcId="{EAC69A10-9ADB-4A06-A3A0-1D93D17D8351}" destId="{7204C60A-56E8-4C2D-8A8F-079AD8CDF745}" srcOrd="4" destOrd="0" presId="urn:microsoft.com/office/officeart/2009/3/layout/CircleRelationship"/>
    <dgm:cxn modelId="{E2687E12-B173-4D83-A000-DFC6E27F6CF1}" type="presParOf" srcId="{EAC69A10-9ADB-4A06-A3A0-1D93D17D8351}" destId="{95D035AE-D93A-42CB-BB8E-A83BA8A7453D}" srcOrd="5" destOrd="0" presId="urn:microsoft.com/office/officeart/2009/3/layout/CircleRelationship"/>
    <dgm:cxn modelId="{F652E6D2-5CEC-410E-A111-C39DCB63035B}" type="presParOf" srcId="{EAC69A10-9ADB-4A06-A3A0-1D93D17D8351}" destId="{FE57C47B-71C4-4210-8248-34BC7B76246D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7E501-35F6-4853-93E1-D853AF52A322}">
      <dsp:nvSpPr>
        <dsp:cNvPr id="0" name=""/>
        <dsp:cNvSpPr/>
      </dsp:nvSpPr>
      <dsp:spPr>
        <a:xfrm>
          <a:off x="0" y="0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D9823-EE2C-46C3-BE21-BA8045E9573A}">
      <dsp:nvSpPr>
        <dsp:cNvPr id="0" name=""/>
        <dsp:cNvSpPr/>
      </dsp:nvSpPr>
      <dsp:spPr>
        <a:xfrm>
          <a:off x="1828800" y="0"/>
          <a:ext cx="6858000" cy="36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It’s almost time to take the                 FSA and Science Assessments!</a:t>
          </a:r>
          <a:endParaRPr lang="en-US" sz="3700" kern="1200" dirty="0">
            <a:solidFill>
              <a:schemeClr val="accent1">
                <a:lumMod val="75000"/>
              </a:schemeClr>
            </a:solidFill>
            <a:latin typeface="Franklin Gothic Medium Cond" panose="020B0606030402020204" pitchFamily="34" charset="0"/>
          </a:endParaRPr>
        </a:p>
      </dsp:txBody>
      <dsp:txXfrm>
        <a:off x="1828800" y="0"/>
        <a:ext cx="6858000" cy="1737360"/>
      </dsp:txXfrm>
    </dsp:sp>
    <dsp:sp modelId="{975431B4-0781-4CDA-BD62-516D9DAE9761}">
      <dsp:nvSpPr>
        <dsp:cNvPr id="0" name=""/>
        <dsp:cNvSpPr/>
      </dsp:nvSpPr>
      <dsp:spPr>
        <a:xfrm>
          <a:off x="914392" y="1737360"/>
          <a:ext cx="1737360" cy="17373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8F19A-57EF-4981-AFDF-4BEA9479297E}">
      <dsp:nvSpPr>
        <dsp:cNvPr id="0" name=""/>
        <dsp:cNvSpPr/>
      </dsp:nvSpPr>
      <dsp:spPr>
        <a:xfrm>
          <a:off x="1828800" y="1737360"/>
          <a:ext cx="6858000" cy="1737360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chemeClr val="bg2"/>
              </a:solidFill>
              <a:latin typeface="Franklin Gothic Medium Cond" panose="020B0606030402020204" pitchFamily="34" charset="0"/>
            </a:rPr>
            <a:t>Here are some important reminders to help you follow the rules and do your </a:t>
          </a:r>
          <a:br>
            <a:rPr lang="en-US" sz="3700" kern="1200" dirty="0" smtClean="0">
              <a:solidFill>
                <a:schemeClr val="bg2"/>
              </a:solidFill>
              <a:latin typeface="Franklin Gothic Medium Cond" panose="020B0606030402020204" pitchFamily="34" charset="0"/>
            </a:rPr>
          </a:br>
          <a:r>
            <a:rPr lang="en-US" sz="3700" kern="1200" dirty="0" smtClean="0">
              <a:solidFill>
                <a:schemeClr val="bg2"/>
              </a:solidFill>
              <a:latin typeface="Franklin Gothic Medium Cond" panose="020B0606030402020204" pitchFamily="34" charset="0"/>
            </a:rPr>
            <a:t>very best.</a:t>
          </a:r>
          <a:endParaRPr lang="en-US" sz="3700" kern="1200" dirty="0">
            <a:solidFill>
              <a:schemeClr val="bg2"/>
            </a:solidFill>
            <a:latin typeface="Franklin Gothic Medium Cond" panose="020B0606030402020204" pitchFamily="34" charset="0"/>
          </a:endParaRPr>
        </a:p>
      </dsp:txBody>
      <dsp:txXfrm>
        <a:off x="1828800" y="1737360"/>
        <a:ext cx="6858000" cy="1737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EF67E-D796-45FE-BB7C-7AB191374BD3}">
      <dsp:nvSpPr>
        <dsp:cNvPr id="0" name=""/>
        <dsp:cNvSpPr/>
      </dsp:nvSpPr>
      <dsp:spPr>
        <a:xfrm rot="16200000">
          <a:off x="2160219" y="1235998"/>
          <a:ext cx="3161830" cy="260531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0" rIns="205740" bIns="22860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solidFill>
                <a:schemeClr val="bg1"/>
              </a:solidFill>
              <a:latin typeface="Franklin Gothic Medium Cond" panose="020B0606030402020204" pitchFamily="34" charset="0"/>
            </a:rPr>
            <a:t>Let’s talk about the  term</a:t>
          </a:r>
          <a:br>
            <a:rPr lang="en-US" sz="3600" b="0" kern="1200" dirty="0" smtClean="0">
              <a:solidFill>
                <a:schemeClr val="bg1"/>
              </a:solidFill>
              <a:latin typeface="Franklin Gothic Medium Cond" panose="020B0606030402020204" pitchFamily="34" charset="0"/>
            </a:rPr>
          </a:br>
          <a:r>
            <a:rPr lang="en-US" sz="3600" b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rPr>
            <a:t>test invalidation.</a:t>
          </a:r>
          <a:endParaRPr lang="en-US" sz="3600" b="1" kern="1200" dirty="0">
            <a:solidFill>
              <a:schemeClr val="accent3">
                <a:lumMod val="60000"/>
                <a:lumOff val="40000"/>
              </a:schemeClr>
            </a:solidFill>
            <a:latin typeface="Franklin Gothic Medium Cond" panose="020B0606030402020204" pitchFamily="34" charset="0"/>
          </a:endParaRPr>
        </a:p>
      </dsp:txBody>
      <dsp:txXfrm rot="5400000">
        <a:off x="2565678" y="1084947"/>
        <a:ext cx="2478115" cy="2907422"/>
      </dsp:txXfrm>
    </dsp:sp>
    <dsp:sp modelId="{C0C1902E-9A0B-4BD5-89B4-8EB19BE964CB}">
      <dsp:nvSpPr>
        <dsp:cNvPr id="0" name=""/>
        <dsp:cNvSpPr/>
      </dsp:nvSpPr>
      <dsp:spPr>
        <a:xfrm rot="5400000">
          <a:off x="4286251" y="1572551"/>
          <a:ext cx="3418539" cy="193221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58750" rIns="95250" bIns="158750" numCol="1" spcCol="1270" anchor="t" anchorCtr="0">
          <a:noAutofit/>
        </a:bodyPr>
        <a:lstStyle/>
        <a:p>
          <a:pPr lvl="0" algn="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It’s important for you </a:t>
          </a:r>
          <a:br>
            <a:rPr lang="en-US" sz="2500" kern="1200" dirty="0" smtClean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</a:br>
          <a:r>
            <a:rPr lang="en-US" sz="2500" kern="1200" dirty="0" smtClean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to understand what it means </a:t>
          </a:r>
          <a:br>
            <a:rPr lang="en-US" sz="2500" kern="1200" dirty="0" smtClean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</a:br>
          <a:r>
            <a:rPr lang="en-US" sz="2500" b="1" kern="1200" dirty="0" smtClean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so it won’t happen to you!</a:t>
          </a:r>
          <a:endParaRPr lang="en-US" sz="2500" b="1" kern="1200" dirty="0">
            <a:solidFill>
              <a:schemeClr val="accent1">
                <a:lumMod val="75000"/>
              </a:schemeClr>
            </a:solidFill>
            <a:latin typeface="Franklin Gothic Medium Cond" panose="020B0606030402020204" pitchFamily="34" charset="0"/>
          </a:endParaRPr>
        </a:p>
      </dsp:txBody>
      <dsp:txXfrm rot="-5400000">
        <a:off x="5029414" y="923728"/>
        <a:ext cx="1837873" cy="3229859"/>
      </dsp:txXfrm>
    </dsp:sp>
    <dsp:sp modelId="{09779567-A6D7-454F-AEC9-6088E95E30A4}">
      <dsp:nvSpPr>
        <dsp:cNvPr id="0" name=""/>
        <dsp:cNvSpPr/>
      </dsp:nvSpPr>
      <dsp:spPr>
        <a:xfrm>
          <a:off x="3886140" y="-152998"/>
          <a:ext cx="2133371" cy="233735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E0C9A-1BE5-45B2-B324-9EF1B0506BC9}">
      <dsp:nvSpPr>
        <dsp:cNvPr id="0" name=""/>
        <dsp:cNvSpPr/>
      </dsp:nvSpPr>
      <dsp:spPr>
        <a:xfrm rot="10800000">
          <a:off x="3975372" y="2977596"/>
          <a:ext cx="2019951" cy="201985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63891-4823-4B95-B1D2-58B8D1C950B1}">
      <dsp:nvSpPr>
        <dsp:cNvPr id="0" name=""/>
        <dsp:cNvSpPr/>
      </dsp:nvSpPr>
      <dsp:spPr>
        <a:xfrm>
          <a:off x="173519" y="1198104"/>
          <a:ext cx="2599969" cy="856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For answers that require you to fill in a bubble or bubbles, </a:t>
          </a:r>
          <a:r>
            <a:rPr lang="en-US" sz="2000" i="0" u="sng" kern="1200" dirty="0" smtClean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do not</a:t>
          </a:r>
          <a:r>
            <a:rPr lang="en-US" sz="2000" i="0" u="none" kern="1200" dirty="0" smtClean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:</a:t>
          </a:r>
          <a:r>
            <a:rPr lang="en-US" sz="2000" i="0" u="sng" kern="1200" dirty="0" smtClean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rPr>
            <a:t> </a:t>
          </a:r>
          <a:endParaRPr lang="en-US" sz="2000" i="0" u="sng" kern="1200" dirty="0">
            <a:solidFill>
              <a:schemeClr val="accent1">
                <a:lumMod val="75000"/>
              </a:schemeClr>
            </a:solidFill>
            <a:latin typeface="Franklin Gothic Medium Cond" panose="020B0606030402020204" pitchFamily="34" charset="0"/>
          </a:endParaRPr>
        </a:p>
      </dsp:txBody>
      <dsp:txXfrm>
        <a:off x="173519" y="1198104"/>
        <a:ext cx="2599969" cy="856808"/>
      </dsp:txXfrm>
    </dsp:sp>
    <dsp:sp modelId="{12909B00-F2C9-49B7-96C8-4DF16BC21014}">
      <dsp:nvSpPr>
        <dsp:cNvPr id="0" name=""/>
        <dsp:cNvSpPr/>
      </dsp:nvSpPr>
      <dsp:spPr>
        <a:xfrm>
          <a:off x="170564" y="937516"/>
          <a:ext cx="206815" cy="206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18294-C983-42C8-A4D6-DFE2C1789FB5}">
      <dsp:nvSpPr>
        <dsp:cNvPr id="0" name=""/>
        <dsp:cNvSpPr/>
      </dsp:nvSpPr>
      <dsp:spPr>
        <a:xfrm>
          <a:off x="315336" y="647974"/>
          <a:ext cx="206815" cy="206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B4FC7-ABB3-4E08-A641-CD70C91F90AE}">
      <dsp:nvSpPr>
        <dsp:cNvPr id="0" name=""/>
        <dsp:cNvSpPr/>
      </dsp:nvSpPr>
      <dsp:spPr>
        <a:xfrm>
          <a:off x="662786" y="705882"/>
          <a:ext cx="324996" cy="324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8B950-5814-4438-97C0-762106B59601}">
      <dsp:nvSpPr>
        <dsp:cNvPr id="0" name=""/>
        <dsp:cNvSpPr/>
      </dsp:nvSpPr>
      <dsp:spPr>
        <a:xfrm>
          <a:off x="952328" y="387386"/>
          <a:ext cx="206815" cy="206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FFFCB-3F4D-4F4F-AE87-B265CFB91A02}">
      <dsp:nvSpPr>
        <dsp:cNvPr id="0" name=""/>
        <dsp:cNvSpPr/>
      </dsp:nvSpPr>
      <dsp:spPr>
        <a:xfrm>
          <a:off x="1328733" y="271569"/>
          <a:ext cx="206815" cy="206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B74D9-70CB-4338-8BB0-6A4C1DD44756}">
      <dsp:nvSpPr>
        <dsp:cNvPr id="0" name=""/>
        <dsp:cNvSpPr/>
      </dsp:nvSpPr>
      <dsp:spPr>
        <a:xfrm>
          <a:off x="1792000" y="474249"/>
          <a:ext cx="206815" cy="206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3D02D-4BA8-48E2-9743-130CA1DCE697}">
      <dsp:nvSpPr>
        <dsp:cNvPr id="0" name=""/>
        <dsp:cNvSpPr/>
      </dsp:nvSpPr>
      <dsp:spPr>
        <a:xfrm>
          <a:off x="2081542" y="619020"/>
          <a:ext cx="324996" cy="324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CA198-A4C4-42DE-9C32-D3B237939811}">
      <dsp:nvSpPr>
        <dsp:cNvPr id="0" name=""/>
        <dsp:cNvSpPr/>
      </dsp:nvSpPr>
      <dsp:spPr>
        <a:xfrm>
          <a:off x="2486901" y="937516"/>
          <a:ext cx="206815" cy="206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EA344-2A0A-498F-977E-7BB7A9877FDB}">
      <dsp:nvSpPr>
        <dsp:cNvPr id="0" name=""/>
        <dsp:cNvSpPr/>
      </dsp:nvSpPr>
      <dsp:spPr>
        <a:xfrm>
          <a:off x="2660626" y="1256012"/>
          <a:ext cx="206815" cy="206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68592-4EBB-43BA-973A-9736DF4D3902}">
      <dsp:nvSpPr>
        <dsp:cNvPr id="0" name=""/>
        <dsp:cNvSpPr/>
      </dsp:nvSpPr>
      <dsp:spPr>
        <a:xfrm>
          <a:off x="1155007" y="647974"/>
          <a:ext cx="531811" cy="5318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A6F50-BD25-4D97-B574-D8AE1C036257}">
      <dsp:nvSpPr>
        <dsp:cNvPr id="0" name=""/>
        <dsp:cNvSpPr/>
      </dsp:nvSpPr>
      <dsp:spPr>
        <a:xfrm>
          <a:off x="25793" y="1748234"/>
          <a:ext cx="206815" cy="206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DC578-095A-48F8-A001-3148F2490E81}">
      <dsp:nvSpPr>
        <dsp:cNvPr id="0" name=""/>
        <dsp:cNvSpPr/>
      </dsp:nvSpPr>
      <dsp:spPr>
        <a:xfrm>
          <a:off x="199519" y="2008822"/>
          <a:ext cx="324996" cy="324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2A5AC-E9B7-4527-849A-0774CB710052}">
      <dsp:nvSpPr>
        <dsp:cNvPr id="0" name=""/>
        <dsp:cNvSpPr/>
      </dsp:nvSpPr>
      <dsp:spPr>
        <a:xfrm>
          <a:off x="633832" y="2240455"/>
          <a:ext cx="472721" cy="472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FAB38-C00A-46DC-8970-84CAB80B041F}">
      <dsp:nvSpPr>
        <dsp:cNvPr id="0" name=""/>
        <dsp:cNvSpPr/>
      </dsp:nvSpPr>
      <dsp:spPr>
        <a:xfrm>
          <a:off x="1241870" y="2616860"/>
          <a:ext cx="206815" cy="206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55DA3-EFCD-48A5-A409-6EC37617132D}">
      <dsp:nvSpPr>
        <dsp:cNvPr id="0" name=""/>
        <dsp:cNvSpPr/>
      </dsp:nvSpPr>
      <dsp:spPr>
        <a:xfrm>
          <a:off x="1357687" y="2240455"/>
          <a:ext cx="324996" cy="324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2214D-B9B4-46C8-BF26-C9DE04BF81F2}">
      <dsp:nvSpPr>
        <dsp:cNvPr id="0" name=""/>
        <dsp:cNvSpPr/>
      </dsp:nvSpPr>
      <dsp:spPr>
        <a:xfrm>
          <a:off x="1647229" y="2645814"/>
          <a:ext cx="206815" cy="206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AF7CE-D0EC-4FAC-A18D-B35FD5BF3188}">
      <dsp:nvSpPr>
        <dsp:cNvPr id="0" name=""/>
        <dsp:cNvSpPr/>
      </dsp:nvSpPr>
      <dsp:spPr>
        <a:xfrm>
          <a:off x="1907817" y="2182547"/>
          <a:ext cx="472721" cy="472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C6FFB-5A2D-468E-B656-DA60D658547D}">
      <dsp:nvSpPr>
        <dsp:cNvPr id="0" name=""/>
        <dsp:cNvSpPr/>
      </dsp:nvSpPr>
      <dsp:spPr>
        <a:xfrm>
          <a:off x="2544809" y="2066730"/>
          <a:ext cx="324996" cy="324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30789-B1E1-4B65-B526-2FCDC864EAF2}">
      <dsp:nvSpPr>
        <dsp:cNvPr id="0" name=""/>
        <dsp:cNvSpPr/>
      </dsp:nvSpPr>
      <dsp:spPr>
        <a:xfrm>
          <a:off x="2362962" y="151561"/>
          <a:ext cx="3326322" cy="3326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latin typeface="Franklin Gothic Medium" panose="020B0603020102020204" pitchFamily="34" charset="0"/>
            </a:rPr>
            <a:t>Let’s talk</a:t>
          </a:r>
          <a:endParaRPr lang="en-US" sz="6500" b="1" kern="1200" dirty="0">
            <a:latin typeface="Franklin Gothic Medium" panose="020B0603020102020204" pitchFamily="34" charset="0"/>
          </a:endParaRPr>
        </a:p>
      </dsp:txBody>
      <dsp:txXfrm>
        <a:off x="2850091" y="638728"/>
        <a:ext cx="2352064" cy="2352253"/>
      </dsp:txXfrm>
    </dsp:sp>
    <dsp:sp modelId="{8B1EEB3D-9170-4346-AD99-28056C1D5272}">
      <dsp:nvSpPr>
        <dsp:cNvPr id="0" name=""/>
        <dsp:cNvSpPr/>
      </dsp:nvSpPr>
      <dsp:spPr>
        <a:xfrm>
          <a:off x="4261106" y="0"/>
          <a:ext cx="370183" cy="369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D09BF-64E5-418F-8DB5-53D2DCAF4C29}">
      <dsp:nvSpPr>
        <dsp:cNvPr id="0" name=""/>
        <dsp:cNvSpPr/>
      </dsp:nvSpPr>
      <dsp:spPr>
        <a:xfrm>
          <a:off x="3385156" y="3230986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25838-D5AD-401F-97F2-D0A3844BB81F}">
      <dsp:nvSpPr>
        <dsp:cNvPr id="0" name=""/>
        <dsp:cNvSpPr/>
      </dsp:nvSpPr>
      <dsp:spPr>
        <a:xfrm>
          <a:off x="5903321" y="1501627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4C60A-56E8-4C2D-8A8F-079AD8CDF745}">
      <dsp:nvSpPr>
        <dsp:cNvPr id="0" name=""/>
        <dsp:cNvSpPr/>
      </dsp:nvSpPr>
      <dsp:spPr>
        <a:xfrm>
          <a:off x="4621769" y="3516233"/>
          <a:ext cx="370183" cy="369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035AE-D93A-42CB-BB8E-A83BA8A7453D}">
      <dsp:nvSpPr>
        <dsp:cNvPr id="0" name=""/>
        <dsp:cNvSpPr/>
      </dsp:nvSpPr>
      <dsp:spPr>
        <a:xfrm>
          <a:off x="3460945" y="525802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7C47B-71C4-4210-8248-34BC7B76246D}">
      <dsp:nvSpPr>
        <dsp:cNvPr id="0" name=""/>
        <dsp:cNvSpPr/>
      </dsp:nvSpPr>
      <dsp:spPr>
        <a:xfrm>
          <a:off x="2616606" y="2059686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30789-B1E1-4B65-B526-2FCDC864EAF2}">
      <dsp:nvSpPr>
        <dsp:cNvPr id="0" name=""/>
        <dsp:cNvSpPr/>
      </dsp:nvSpPr>
      <dsp:spPr>
        <a:xfrm>
          <a:off x="2362962" y="151561"/>
          <a:ext cx="3326322" cy="3326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latin typeface="Franklin Gothic Medium" panose="020B0603020102020204" pitchFamily="34" charset="0"/>
            </a:rPr>
            <a:t>Let’s talk</a:t>
          </a:r>
          <a:endParaRPr lang="en-US" sz="6500" b="1" kern="1200" dirty="0">
            <a:latin typeface="Franklin Gothic Medium" panose="020B0603020102020204" pitchFamily="34" charset="0"/>
          </a:endParaRPr>
        </a:p>
      </dsp:txBody>
      <dsp:txXfrm>
        <a:off x="2850091" y="638728"/>
        <a:ext cx="2352064" cy="2352253"/>
      </dsp:txXfrm>
    </dsp:sp>
    <dsp:sp modelId="{8B1EEB3D-9170-4346-AD99-28056C1D5272}">
      <dsp:nvSpPr>
        <dsp:cNvPr id="0" name=""/>
        <dsp:cNvSpPr/>
      </dsp:nvSpPr>
      <dsp:spPr>
        <a:xfrm>
          <a:off x="4261106" y="0"/>
          <a:ext cx="370183" cy="369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D09BF-64E5-418F-8DB5-53D2DCAF4C29}">
      <dsp:nvSpPr>
        <dsp:cNvPr id="0" name=""/>
        <dsp:cNvSpPr/>
      </dsp:nvSpPr>
      <dsp:spPr>
        <a:xfrm>
          <a:off x="3385156" y="3230986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25838-D5AD-401F-97F2-D0A3844BB81F}">
      <dsp:nvSpPr>
        <dsp:cNvPr id="0" name=""/>
        <dsp:cNvSpPr/>
      </dsp:nvSpPr>
      <dsp:spPr>
        <a:xfrm>
          <a:off x="5903321" y="1501627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4C60A-56E8-4C2D-8A8F-079AD8CDF745}">
      <dsp:nvSpPr>
        <dsp:cNvPr id="0" name=""/>
        <dsp:cNvSpPr/>
      </dsp:nvSpPr>
      <dsp:spPr>
        <a:xfrm>
          <a:off x="4621769" y="3516233"/>
          <a:ext cx="370183" cy="369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035AE-D93A-42CB-BB8E-A83BA8A7453D}">
      <dsp:nvSpPr>
        <dsp:cNvPr id="0" name=""/>
        <dsp:cNvSpPr/>
      </dsp:nvSpPr>
      <dsp:spPr>
        <a:xfrm>
          <a:off x="3460945" y="525802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7C47B-71C4-4210-8248-34BC7B76246D}">
      <dsp:nvSpPr>
        <dsp:cNvPr id="0" name=""/>
        <dsp:cNvSpPr/>
      </dsp:nvSpPr>
      <dsp:spPr>
        <a:xfrm>
          <a:off x="2616606" y="2059686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30789-B1E1-4B65-B526-2FCDC864EAF2}">
      <dsp:nvSpPr>
        <dsp:cNvPr id="0" name=""/>
        <dsp:cNvSpPr/>
      </dsp:nvSpPr>
      <dsp:spPr>
        <a:xfrm>
          <a:off x="2362962" y="151561"/>
          <a:ext cx="3326322" cy="3326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latin typeface="Franklin Gothic Medium" panose="020B0603020102020204" pitchFamily="34" charset="0"/>
            </a:rPr>
            <a:t>Let’s talk</a:t>
          </a:r>
          <a:endParaRPr lang="en-US" sz="6500" b="1" kern="1200" dirty="0">
            <a:latin typeface="Franklin Gothic Medium" panose="020B0603020102020204" pitchFamily="34" charset="0"/>
          </a:endParaRPr>
        </a:p>
      </dsp:txBody>
      <dsp:txXfrm>
        <a:off x="2850091" y="638728"/>
        <a:ext cx="2352064" cy="2352253"/>
      </dsp:txXfrm>
    </dsp:sp>
    <dsp:sp modelId="{8B1EEB3D-9170-4346-AD99-28056C1D5272}">
      <dsp:nvSpPr>
        <dsp:cNvPr id="0" name=""/>
        <dsp:cNvSpPr/>
      </dsp:nvSpPr>
      <dsp:spPr>
        <a:xfrm>
          <a:off x="4261106" y="0"/>
          <a:ext cx="370183" cy="369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D09BF-64E5-418F-8DB5-53D2DCAF4C29}">
      <dsp:nvSpPr>
        <dsp:cNvPr id="0" name=""/>
        <dsp:cNvSpPr/>
      </dsp:nvSpPr>
      <dsp:spPr>
        <a:xfrm>
          <a:off x="3385156" y="3230986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25838-D5AD-401F-97F2-D0A3844BB81F}">
      <dsp:nvSpPr>
        <dsp:cNvPr id="0" name=""/>
        <dsp:cNvSpPr/>
      </dsp:nvSpPr>
      <dsp:spPr>
        <a:xfrm>
          <a:off x="5903321" y="1501627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4C60A-56E8-4C2D-8A8F-079AD8CDF745}">
      <dsp:nvSpPr>
        <dsp:cNvPr id="0" name=""/>
        <dsp:cNvSpPr/>
      </dsp:nvSpPr>
      <dsp:spPr>
        <a:xfrm>
          <a:off x="4621769" y="3516233"/>
          <a:ext cx="370183" cy="369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035AE-D93A-42CB-BB8E-A83BA8A7453D}">
      <dsp:nvSpPr>
        <dsp:cNvPr id="0" name=""/>
        <dsp:cNvSpPr/>
      </dsp:nvSpPr>
      <dsp:spPr>
        <a:xfrm>
          <a:off x="3460945" y="525802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7C47B-71C4-4210-8248-34BC7B76246D}">
      <dsp:nvSpPr>
        <dsp:cNvPr id="0" name=""/>
        <dsp:cNvSpPr/>
      </dsp:nvSpPr>
      <dsp:spPr>
        <a:xfrm>
          <a:off x="2616606" y="2059686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30789-B1E1-4B65-B526-2FCDC864EAF2}">
      <dsp:nvSpPr>
        <dsp:cNvPr id="0" name=""/>
        <dsp:cNvSpPr/>
      </dsp:nvSpPr>
      <dsp:spPr>
        <a:xfrm>
          <a:off x="2362962" y="151561"/>
          <a:ext cx="3326322" cy="3326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latin typeface="Franklin Gothic Medium" panose="020B0603020102020204" pitchFamily="34" charset="0"/>
            </a:rPr>
            <a:t>Let’s talk</a:t>
          </a:r>
          <a:endParaRPr lang="en-US" sz="6500" b="1" kern="1200" dirty="0">
            <a:latin typeface="Franklin Gothic Medium" panose="020B0603020102020204" pitchFamily="34" charset="0"/>
          </a:endParaRPr>
        </a:p>
      </dsp:txBody>
      <dsp:txXfrm>
        <a:off x="2850091" y="638728"/>
        <a:ext cx="2352064" cy="2352253"/>
      </dsp:txXfrm>
    </dsp:sp>
    <dsp:sp modelId="{8B1EEB3D-9170-4346-AD99-28056C1D5272}">
      <dsp:nvSpPr>
        <dsp:cNvPr id="0" name=""/>
        <dsp:cNvSpPr/>
      </dsp:nvSpPr>
      <dsp:spPr>
        <a:xfrm>
          <a:off x="4261106" y="0"/>
          <a:ext cx="370183" cy="369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D09BF-64E5-418F-8DB5-53D2DCAF4C29}">
      <dsp:nvSpPr>
        <dsp:cNvPr id="0" name=""/>
        <dsp:cNvSpPr/>
      </dsp:nvSpPr>
      <dsp:spPr>
        <a:xfrm>
          <a:off x="3385156" y="3230986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25838-D5AD-401F-97F2-D0A3844BB81F}">
      <dsp:nvSpPr>
        <dsp:cNvPr id="0" name=""/>
        <dsp:cNvSpPr/>
      </dsp:nvSpPr>
      <dsp:spPr>
        <a:xfrm>
          <a:off x="5903321" y="1501627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4C60A-56E8-4C2D-8A8F-079AD8CDF745}">
      <dsp:nvSpPr>
        <dsp:cNvPr id="0" name=""/>
        <dsp:cNvSpPr/>
      </dsp:nvSpPr>
      <dsp:spPr>
        <a:xfrm>
          <a:off x="4621769" y="3516233"/>
          <a:ext cx="370183" cy="369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035AE-D93A-42CB-BB8E-A83BA8A7453D}">
      <dsp:nvSpPr>
        <dsp:cNvPr id="0" name=""/>
        <dsp:cNvSpPr/>
      </dsp:nvSpPr>
      <dsp:spPr>
        <a:xfrm>
          <a:off x="3460945" y="525802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7C47B-71C4-4210-8248-34BC7B76246D}">
      <dsp:nvSpPr>
        <dsp:cNvPr id="0" name=""/>
        <dsp:cNvSpPr/>
      </dsp:nvSpPr>
      <dsp:spPr>
        <a:xfrm>
          <a:off x="2616606" y="2059686"/>
          <a:ext cx="268116" cy="268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7840" cy="464820"/>
          </a:xfrm>
          <a:prstGeom prst="rect">
            <a:avLst/>
          </a:prstGeom>
        </p:spPr>
        <p:txBody>
          <a:bodyPr vert="horz" lIns="93169" tIns="46583" rIns="93169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3"/>
            <a:ext cx="3037840" cy="464820"/>
          </a:xfrm>
          <a:prstGeom prst="rect">
            <a:avLst/>
          </a:prstGeom>
        </p:spPr>
        <p:txBody>
          <a:bodyPr vert="horz" lIns="93169" tIns="46583" rIns="93169" bIns="46583" rtlCol="0"/>
          <a:lstStyle>
            <a:lvl1pPr algn="r">
              <a:defRPr sz="1200"/>
            </a:lvl1pPr>
          </a:lstStyle>
          <a:p>
            <a:fld id="{D397B4AA-8CD9-4BF4-BD61-4E066DDF441D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9"/>
            <a:ext cx="3037840" cy="464820"/>
          </a:xfrm>
          <a:prstGeom prst="rect">
            <a:avLst/>
          </a:prstGeom>
        </p:spPr>
        <p:txBody>
          <a:bodyPr vert="horz" lIns="93169" tIns="46583" rIns="93169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9"/>
            <a:ext cx="3037840" cy="464820"/>
          </a:xfrm>
          <a:prstGeom prst="rect">
            <a:avLst/>
          </a:prstGeom>
        </p:spPr>
        <p:txBody>
          <a:bodyPr vert="horz" lIns="93169" tIns="46583" rIns="93169" bIns="46583" rtlCol="0" anchor="b"/>
          <a:lstStyle>
            <a:lvl1pPr algn="r">
              <a:defRPr sz="1200"/>
            </a:lvl1pPr>
          </a:lstStyle>
          <a:p>
            <a:fld id="{CD14FA9C-19BE-4B35-BDAB-FD7C46246D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58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7840" cy="464820"/>
          </a:xfrm>
          <a:prstGeom prst="rect">
            <a:avLst/>
          </a:prstGeom>
        </p:spPr>
        <p:txBody>
          <a:bodyPr vert="horz" lIns="93169" tIns="46583" rIns="93169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3"/>
            <a:ext cx="3037840" cy="464820"/>
          </a:xfrm>
          <a:prstGeom prst="rect">
            <a:avLst/>
          </a:prstGeom>
        </p:spPr>
        <p:txBody>
          <a:bodyPr vert="horz" lIns="93169" tIns="46583" rIns="93169" bIns="46583" rtlCol="0"/>
          <a:lstStyle>
            <a:lvl1pPr algn="r">
              <a:defRPr sz="1200"/>
            </a:lvl1pPr>
          </a:lstStyle>
          <a:p>
            <a:fld id="{3769613A-7ECD-4FA3-BDAF-039FDA5AEB3A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3" rIns="93169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0"/>
          </a:xfrm>
          <a:prstGeom prst="rect">
            <a:avLst/>
          </a:prstGeom>
        </p:spPr>
        <p:txBody>
          <a:bodyPr vert="horz" lIns="93169" tIns="46583" rIns="93169" bIns="465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9"/>
            <a:ext cx="3037840" cy="464820"/>
          </a:xfrm>
          <a:prstGeom prst="rect">
            <a:avLst/>
          </a:prstGeom>
        </p:spPr>
        <p:txBody>
          <a:bodyPr vert="horz" lIns="93169" tIns="46583" rIns="93169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4820"/>
          </a:xfrm>
          <a:prstGeom prst="rect">
            <a:avLst/>
          </a:prstGeom>
        </p:spPr>
        <p:txBody>
          <a:bodyPr vert="horz" lIns="93169" tIns="46583" rIns="93169" bIns="46583" rtlCol="0" anchor="b"/>
          <a:lstStyle>
            <a:lvl1pPr algn="r">
              <a:defRPr sz="1200"/>
            </a:lvl1pPr>
          </a:lstStyle>
          <a:p>
            <a:fld id="{957EAB2C-9586-4486-9901-F7EDC126C1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91AC4-6F90-4819-8E18-B383507783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15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02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78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06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43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68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12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3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78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55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63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92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23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53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88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58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535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92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02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32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345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54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29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408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423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399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226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649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864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642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261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655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10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818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44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422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968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71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815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796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313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392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88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87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079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060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33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04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09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26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2C-9586-4486-9901-F7EDC126C19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11" y="1493085"/>
            <a:ext cx="8228413" cy="178510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7388" y="3526373"/>
            <a:ext cx="8224837" cy="196977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 marL="0" indent="0"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618" y="6492875"/>
            <a:ext cx="498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4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86857"/>
            <a:ext cx="8224837" cy="390169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103910"/>
            <a:ext cx="8224837" cy="664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847" y="6400800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3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122785" y="1579418"/>
            <a:ext cx="8905460" cy="472638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387" y="1102554"/>
            <a:ext cx="8906256" cy="361468"/>
          </a:xfrm>
        </p:spPr>
        <p:txBody>
          <a:bodyPr>
            <a:normAutofit/>
          </a:bodyPr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7" y="6492875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4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86857"/>
            <a:ext cx="8224837" cy="390169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103910"/>
            <a:ext cx="8224837" cy="6649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847" y="6400800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6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buClr>
                <a:srgbClr val="202659"/>
              </a:buClr>
              <a:defRPr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1pPr>
            <a:lvl2pPr>
              <a:buClr>
                <a:srgbClr val="202659"/>
              </a:buClr>
              <a:defRPr sz="180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2pPr>
            <a:lvl3pPr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4pPr>
            <a:lvl5pPr marL="11430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5pPr>
            <a:lvl6pPr marL="137795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6pPr>
            <a:lvl7pPr marL="1597025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7pPr>
            <a:lvl8pPr marL="18303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8pPr>
            <a:lvl9pPr marL="20574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7" y="6492875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6172200"/>
            <a:ext cx="2971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847" y="6400800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1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buClr>
                <a:srgbClr val="202659"/>
              </a:buClr>
              <a:defRPr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1pPr>
            <a:lvl2pPr>
              <a:buClr>
                <a:srgbClr val="202659"/>
              </a:buClr>
              <a:defRPr sz="180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2pPr>
            <a:lvl3pPr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4pPr>
            <a:lvl5pPr marL="11430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5pPr>
            <a:lvl6pPr marL="137795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6pPr>
            <a:lvl7pPr marL="1597025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7pPr>
            <a:lvl8pPr marL="18303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8pPr>
            <a:lvl9pPr marL="20574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7" y="6492875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6172200"/>
            <a:ext cx="2971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9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3972629" cy="4230687"/>
          </a:xfrm>
        </p:spPr>
        <p:txBody>
          <a:bodyPr/>
          <a:lstStyle>
            <a:lvl1pPr>
              <a:buClr>
                <a:srgbClr val="202659"/>
              </a:buClr>
              <a:defRPr>
                <a:solidFill>
                  <a:srgbClr val="202659"/>
                </a:solidFill>
                <a:latin typeface="+mn-lt"/>
                <a:cs typeface="Franklin Gothic Book" pitchFamily="34" charset="0"/>
              </a:defRPr>
            </a:lvl1pPr>
            <a:lvl2pPr>
              <a:buClr>
                <a:srgbClr val="202659"/>
              </a:buClr>
              <a:defRPr sz="180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2pPr>
            <a:lvl3pPr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4pPr>
            <a:lvl5pPr marL="11430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5pPr>
            <a:lvl6pPr marL="137795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6pPr>
            <a:lvl7pPr marL="1597025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7pPr>
            <a:lvl8pPr marL="18303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8pPr>
            <a:lvl9pPr marL="20574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2055813"/>
            <a:ext cx="3972629" cy="4221616"/>
          </a:xfrm>
        </p:spPr>
        <p:txBody>
          <a:bodyPr/>
          <a:lstStyle>
            <a:lvl1pPr>
              <a:buClr>
                <a:srgbClr val="202659"/>
              </a:buClr>
              <a:defRPr>
                <a:solidFill>
                  <a:srgbClr val="202659"/>
                </a:solidFill>
                <a:latin typeface="+mn-lt"/>
                <a:cs typeface="Franklin Gothic Book" pitchFamily="34" charset="0"/>
              </a:defRPr>
            </a:lvl1pPr>
            <a:lvl2pPr>
              <a:buClr>
                <a:srgbClr val="202659"/>
              </a:buClr>
              <a:defRPr sz="180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2pPr>
            <a:lvl3pPr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4pPr>
            <a:lvl5pPr marL="11430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  <a:cs typeface="Arial" pitchFamily="34" charset="0"/>
              </a:defRPr>
            </a:lvl5pPr>
            <a:lvl6pPr marL="137795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6pPr>
            <a:lvl7pPr marL="1597025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7pPr>
            <a:lvl8pPr marL="1830388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8pPr>
            <a:lvl9pPr marL="2057400" indent="-228600">
              <a:buClr>
                <a:srgbClr val="202659"/>
              </a:buClr>
              <a:defRPr sz="1400" baseline="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7" y="6492875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62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388" y="1223158"/>
            <a:ext cx="8224837" cy="7361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7" y="6492875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4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11" y="1493085"/>
            <a:ext cx="8228413" cy="178510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7388" y="3526373"/>
            <a:ext cx="8224837" cy="196977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 marL="0" indent="0"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618" y="6492875"/>
            <a:ext cx="498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6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A16F0F-C103-4581-B925-E3460742FF9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502-4C06-46A2-93FC-F8C8F5AE2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5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0"/>
            <a:ext cx="9144000" cy="85784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857844"/>
            <a:ext cx="9159240" cy="6228755"/>
          </a:xfrm>
          <a:prstGeom prst="rect">
            <a:avLst/>
          </a:prstGeom>
          <a:gradFill flip="none" rotWithShape="1">
            <a:gsLst>
              <a:gs pos="0">
                <a:srgbClr val="003366"/>
              </a:gs>
              <a:gs pos="76000">
                <a:srgbClr val="336699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683811" y="1596431"/>
            <a:ext cx="822841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3893" y="3380323"/>
            <a:ext cx="8228331" cy="219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49567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971C03-E4FD-42A6-B2D5-624439E425B5}" type="slidenum">
              <a:rPr lang="en-US" smtClean="0"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57844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96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chemeClr val="bg1">
              <a:lumMod val="75000"/>
            </a:schemeClr>
          </a:solidFill>
          <a:latin typeface="Arial"/>
          <a:ea typeface="+mn-ea"/>
          <a:cs typeface="Arial"/>
        </a:defRPr>
      </a:lvl1pPr>
      <a:lvl2pPr marL="457200" indent="-457200" algn="l" rtl="0" eaLnBrk="1" fontAlgn="base" hangingPunct="1">
        <a:spcBef>
          <a:spcPct val="20000"/>
        </a:spcBef>
        <a:spcAft>
          <a:spcPct val="0"/>
        </a:spcAft>
        <a:defRPr sz="2400" kern="1200" cap="all">
          <a:solidFill>
            <a:schemeClr val="bg1"/>
          </a:solidFill>
          <a:latin typeface="Arial Narrow"/>
          <a:ea typeface="+mn-ea"/>
          <a:cs typeface="Arial Narrow"/>
        </a:defRPr>
      </a:lvl2pPr>
      <a:lvl3pPr marL="914400" indent="-914400" algn="l" rtl="0" eaLnBrk="1" fontAlgn="base" hangingPunct="1">
        <a:spcBef>
          <a:spcPct val="20000"/>
        </a:spcBef>
        <a:spcAft>
          <a:spcPct val="0"/>
        </a:spcAft>
        <a:defRPr sz="2000" kern="1200" cap="all">
          <a:solidFill>
            <a:schemeClr val="bg1"/>
          </a:solidFill>
          <a:latin typeface="Arial Narrow"/>
          <a:ea typeface="+mn-ea"/>
          <a:cs typeface="Arial Narrow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1053701"/>
            <a:ext cx="8224837" cy="77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1900052"/>
            <a:ext cx="8224837" cy="433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7" y="6492875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96000" y="6310744"/>
            <a:ext cx="2971800" cy="471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29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4800" kern="1200" dirty="0">
          <a:solidFill>
            <a:srgbClr val="19569A"/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Arial" pitchFamily="34" charset="0"/>
          <a:cs typeface="Arial" pitchFamily="34" charset="0"/>
        </a:defRPr>
      </a:lvl1pPr>
      <a:lvl2pPr marL="515937" indent="-285750" algn="l" rtl="0" eaLnBrk="1" fontAlgn="base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Arial" pitchFamily="34" charset="0"/>
          <a:cs typeface="Arial" pitchFamily="34" charset="0"/>
        </a:defRPr>
      </a:lvl2pPr>
      <a:lvl3pPr marL="744538" indent="-285750" algn="l" defTabSz="914400" rtl="0" eaLnBrk="1" fontAlgn="base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Arial" pitchFamily="34" charset="0"/>
          <a:cs typeface="Arial" pitchFamily="34" charset="0"/>
        </a:defRPr>
      </a:lvl3pPr>
      <a:lvl4pPr marL="1657350" indent="-285750" algn="l" rtl="0" eaLnBrk="1" fontAlgn="base" hangingPunct="1">
        <a:spcBef>
          <a:spcPts val="600"/>
        </a:spcBef>
        <a:spcAft>
          <a:spcPts val="0"/>
        </a:spcAft>
        <a:buClr>
          <a:srgbClr val="202659"/>
        </a:buClr>
        <a:buSzPct val="75000"/>
        <a:buFont typeface="Arial"/>
        <a:buChar char="•"/>
        <a:defRPr sz="1400" kern="1200">
          <a:solidFill>
            <a:schemeClr val="tx1"/>
          </a:solidFill>
          <a:latin typeface="+mn-lt"/>
          <a:ea typeface="Arial" pitchFamily="34" charset="0"/>
          <a:cs typeface="Arial" pitchFamily="34" charset="0"/>
        </a:defRPr>
      </a:lvl4pPr>
      <a:lvl5pPr marL="2114550" indent="-285750" algn="l" rtl="0" eaLnBrk="1" fontAlgn="base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Arial" pitchFamily="34" charset="0"/>
          <a:cs typeface="Arial" pitchFamily="34" charset="0"/>
        </a:defRPr>
      </a:lvl5pPr>
      <a:lvl6pPr marL="2571750" indent="-285750" algn="l" defTabSz="914400" rtl="0" eaLnBrk="1" latinLnBrk="0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86150" indent="-285750" algn="l" defTabSz="914400" rtl="0" eaLnBrk="1" latinLnBrk="0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943350" indent="-285750" algn="l" defTabSz="914400" rtl="0" eaLnBrk="1" latinLnBrk="0" hangingPunct="1">
        <a:spcBef>
          <a:spcPts val="600"/>
        </a:spcBef>
        <a:spcAft>
          <a:spcPts val="0"/>
        </a:spcAft>
        <a:buClr>
          <a:srgbClr val="202659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_TRAINING_BG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ltGray">
          <a:xfrm>
            <a:off x="118872" y="1340111"/>
            <a:ext cx="8906256" cy="36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ltGray">
          <a:xfrm>
            <a:off x="118872" y="1773140"/>
            <a:ext cx="8906256" cy="47582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7" y="6492875"/>
            <a:ext cx="420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82971C03-E4FD-42A6-B2D5-624439E42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5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2200" b="1" kern="1200" dirty="0">
          <a:solidFill>
            <a:srgbClr val="19569A"/>
          </a:solidFill>
          <a:latin typeface="+mj-lt"/>
          <a:ea typeface="ＭＳ Ｐゴシック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02659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02659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02659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02659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02659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4643"/>
            <a:ext cx="9144000" cy="4062651"/>
          </a:xfrm>
        </p:spPr>
        <p:txBody>
          <a:bodyPr/>
          <a:lstStyle/>
          <a:p>
            <a:pPr algn="ctr"/>
            <a:r>
              <a:rPr lang="en-US" sz="6600" dirty="0" smtClean="0">
                <a:latin typeface="Franklin Gothic Medium Cond" panose="020B0606030402020204" pitchFamily="34" charset="0"/>
                <a:cs typeface="Arial" panose="020B0604020202020204" pitchFamily="34" charset="0"/>
              </a:rPr>
              <a:t>Testing Rules for</a:t>
            </a:r>
            <a:br>
              <a:rPr lang="en-US" sz="6600" dirty="0" smtClean="0">
                <a:latin typeface="Franklin Gothic Medium Cond" panose="020B0606030402020204" pitchFamily="34" charset="0"/>
                <a:cs typeface="Arial" panose="020B0604020202020204" pitchFamily="34" charset="0"/>
              </a:rPr>
            </a:br>
            <a:r>
              <a:rPr lang="en-US" sz="6600" dirty="0" smtClean="0">
                <a:solidFill>
                  <a:srgbClr val="AEE169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Paper-Based</a:t>
            </a:r>
            <a:r>
              <a:rPr lang="en-US" sz="6600" dirty="0" smtClean="0">
                <a:latin typeface="Franklin Gothic Medium Cond" panose="020B0606030402020204" pitchFamily="34" charset="0"/>
                <a:cs typeface="Arial" panose="020B0604020202020204" pitchFamily="34" charset="0"/>
              </a:rPr>
              <a:t/>
            </a:r>
            <a:br>
              <a:rPr lang="en-US" sz="6600" dirty="0" smtClean="0">
                <a:latin typeface="Franklin Gothic Medium Cond" panose="020B0606030402020204" pitchFamily="34" charset="0"/>
                <a:cs typeface="Arial" panose="020B0604020202020204" pitchFamily="34" charset="0"/>
              </a:rPr>
            </a:br>
            <a:r>
              <a:rPr lang="en-US" sz="6600" dirty="0" smtClean="0">
                <a:latin typeface="Franklin Gothic Medium Cond" panose="020B0606030402020204" pitchFamily="34" charset="0"/>
                <a:cs typeface="Arial" panose="020B0604020202020204" pitchFamily="34" charset="0"/>
              </a:rPr>
              <a:t>FSA &amp; Statewide Science Assessments</a:t>
            </a:r>
            <a:endParaRPr lang="en-US" sz="6600" dirty="0">
              <a:latin typeface="Franklin Gothic Medium Cond" panose="020B06060304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5943600" y="6324600"/>
            <a:ext cx="297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Demi" pitchFamily="34" charset="0"/>
              </a:defRPr>
            </a:lvl9pPr>
          </a:lstStyle>
          <a:p>
            <a:pPr algn="r"/>
            <a:r>
              <a:rPr lang="en-US" sz="2000" b="0" dirty="0" smtClean="0">
                <a:latin typeface="Franklin Gothic Medium Cond" panose="020B0606030402020204" pitchFamily="34" charset="0"/>
              </a:rPr>
              <a:t>Updated Spring 2022</a:t>
            </a:r>
            <a:endParaRPr lang="en-US" sz="2000" b="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886200" y="2286000"/>
            <a:ext cx="5257800" cy="3249613"/>
          </a:xfrm>
        </p:spPr>
        <p:txBody>
          <a:bodyPr/>
          <a:lstStyle/>
          <a:p>
            <a:pPr marL="0" lvl="3" indent="0">
              <a:spcAft>
                <a:spcPts val="600"/>
              </a:spcAft>
              <a:buClrTx/>
              <a:buNone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If you leave the school’s campus for </a:t>
            </a:r>
            <a:endParaRPr lang="en-US" sz="3000" dirty="0" smtClean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  <a:p>
            <a:pPr marL="457200" lvl="3" indent="-457200">
              <a:spcAft>
                <a:spcPts val="600"/>
              </a:spcAft>
              <a:buClrTx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lunch, </a:t>
            </a:r>
          </a:p>
          <a:p>
            <a:pPr marL="457200" lvl="3" indent="-457200">
              <a:spcAft>
                <a:spcPts val="600"/>
              </a:spcAft>
              <a:buClrTx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or an appointment, </a:t>
            </a:r>
          </a:p>
          <a:p>
            <a:pPr marL="0" lvl="3" indent="0">
              <a:spcAft>
                <a:spcPts val="600"/>
              </a:spcAft>
              <a:buClrTx/>
              <a:buNone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before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you complete a test session,</a:t>
            </a:r>
          </a:p>
        </p:txBody>
      </p:sp>
      <p:sp>
        <p:nvSpPr>
          <p:cNvPr id="6" name="Sun 5"/>
          <p:cNvSpPr/>
          <p:nvPr/>
        </p:nvSpPr>
        <p:spPr>
          <a:xfrm>
            <a:off x="228600" y="2093575"/>
            <a:ext cx="3124200" cy="3200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Medium Cond" panose="020B0606030402020204" pitchFamily="34" charset="0"/>
              </a:rPr>
              <a:t>To make sure your test is scored…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0" y="1096237"/>
            <a:ext cx="9144000" cy="7325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4. Don’t leave school during a test session.</a:t>
            </a:r>
            <a:endParaRPr lang="en-US" sz="4400" dirty="0" smtClean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1937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n-US" sz="44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you will not be allowed to finish taking the test when you return.</a:t>
            </a:r>
            <a:endParaRPr lang="en-US" b="1" dirty="0">
              <a:solidFill>
                <a:srgbClr val="89D02A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21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667761" y="2362200"/>
            <a:ext cx="3808475" cy="3886199"/>
            <a:chOff x="2667761" y="2362200"/>
            <a:chExt cx="3808475" cy="3886199"/>
          </a:xfrm>
        </p:grpSpPr>
        <p:sp>
          <p:nvSpPr>
            <p:cNvPr id="18" name="Freeform 17"/>
            <p:cNvSpPr/>
            <p:nvPr/>
          </p:nvSpPr>
          <p:spPr>
            <a:xfrm>
              <a:off x="2667761" y="2513761"/>
              <a:ext cx="3326322" cy="3326587"/>
            </a:xfrm>
            <a:custGeom>
              <a:avLst/>
              <a:gdLst>
                <a:gd name="connsiteX0" fmla="*/ 0 w 3326322"/>
                <a:gd name="connsiteY0" fmla="*/ 1663294 h 3326587"/>
                <a:gd name="connsiteX1" fmla="*/ 1663161 w 3326322"/>
                <a:gd name="connsiteY1" fmla="*/ 0 h 3326587"/>
                <a:gd name="connsiteX2" fmla="*/ 3326322 w 3326322"/>
                <a:gd name="connsiteY2" fmla="*/ 1663294 h 3326587"/>
                <a:gd name="connsiteX3" fmla="*/ 1663161 w 3326322"/>
                <a:gd name="connsiteY3" fmla="*/ 3326588 h 3326587"/>
                <a:gd name="connsiteX4" fmla="*/ 0 w 3326322"/>
                <a:gd name="connsiteY4" fmla="*/ 1663294 h 332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6322" h="3326587">
                  <a:moveTo>
                    <a:pt x="0" y="1663294"/>
                  </a:moveTo>
                  <a:cubicBezTo>
                    <a:pt x="0" y="744682"/>
                    <a:pt x="744623" y="0"/>
                    <a:pt x="1663161" y="0"/>
                  </a:cubicBezTo>
                  <a:cubicBezTo>
                    <a:pt x="2581699" y="0"/>
                    <a:pt x="3326322" y="744682"/>
                    <a:pt x="3326322" y="1663294"/>
                  </a:cubicBezTo>
                  <a:cubicBezTo>
                    <a:pt x="3326322" y="2581906"/>
                    <a:pt x="2581699" y="3326588"/>
                    <a:pt x="1663161" y="3326588"/>
                  </a:cubicBezTo>
                  <a:cubicBezTo>
                    <a:pt x="744623" y="3326588"/>
                    <a:pt x="0" y="2581906"/>
                    <a:pt x="0" y="166329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4779" tIns="734817" rIns="734779" bIns="734817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b="1" kern="1200" dirty="0" smtClean="0">
                  <a:latin typeface="Franklin Gothic Medium" panose="020B0603020102020204" pitchFamily="34" charset="0"/>
                </a:rPr>
                <a:t>Let’s talk</a:t>
              </a:r>
              <a:endParaRPr lang="en-US" sz="6500" b="1" kern="12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565905" y="2362200"/>
              <a:ext cx="370183" cy="36996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3689956" y="5593186"/>
              <a:ext cx="268116" cy="26814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08120" y="3863827"/>
              <a:ext cx="268116" cy="26814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4926568" y="5878433"/>
              <a:ext cx="370183" cy="36996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3765745" y="2888002"/>
              <a:ext cx="268116" cy="26814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2921406" y="4421886"/>
              <a:ext cx="268116" cy="26814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1143000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Taking the Test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799" y="3048000"/>
            <a:ext cx="2286001" cy="2350477"/>
            <a:chOff x="320963" y="3048000"/>
            <a:chExt cx="2269837" cy="2304473"/>
          </a:xfrm>
        </p:grpSpPr>
        <p:sp>
          <p:nvSpPr>
            <p:cNvPr id="8" name="Flowchart: Connector 7"/>
            <p:cNvSpPr/>
            <p:nvPr/>
          </p:nvSpPr>
          <p:spPr>
            <a:xfrm>
              <a:off x="320963" y="3048000"/>
              <a:ext cx="2269837" cy="2304473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dirty="0">
                  <a:latin typeface="Franklin Gothic Medium Cond" panose="020B0606030402020204" pitchFamily="34" charset="0"/>
                </a:rPr>
                <a:t>about the </a:t>
              </a:r>
              <a:r>
                <a:rPr lang="en-US" sz="2400" b="1" spc="130" dirty="0" smtClean="0">
                  <a:latin typeface="Franklin Gothic Medium Cond" panose="020B0606030402020204" pitchFamily="34" charset="0"/>
                </a:rPr>
                <a:t>rules</a:t>
              </a:r>
              <a:r>
                <a:rPr lang="en-US" sz="2400" b="1" dirty="0" smtClean="0">
                  <a:latin typeface="Franklin Gothic Medium Cond" panose="020B0606030402020204" pitchFamily="34" charset="0"/>
                </a:rPr>
                <a:t> </a:t>
              </a:r>
              <a:r>
                <a:rPr lang="en-US" sz="2400" spc="20" dirty="0" smtClean="0">
                  <a:latin typeface="Franklin Gothic Medium Cond" panose="020B0606030402020204" pitchFamily="34" charset="0"/>
                </a:rPr>
                <a:t>during</a:t>
              </a:r>
              <a:r>
                <a:rPr lang="en-US" sz="2400" dirty="0" smtClean="0">
                  <a:latin typeface="Franklin Gothic Medium Cond" panose="020B0606030402020204" pitchFamily="34" charset="0"/>
                </a:rPr>
                <a:t> the test</a:t>
              </a:r>
              <a:endParaRPr lang="en-US" sz="24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219200" y="3124200"/>
              <a:ext cx="304800" cy="304800"/>
            </a:xfrm>
            <a:prstGeom prst="flowChartConnector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752600" y="49530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72200" y="4419600"/>
            <a:ext cx="2196924" cy="2209800"/>
            <a:chOff x="6172200" y="4577443"/>
            <a:chExt cx="1969657" cy="2051957"/>
          </a:xfrm>
        </p:grpSpPr>
        <p:sp>
          <p:nvSpPr>
            <p:cNvPr id="9" name="Flowchart: Connector 8"/>
            <p:cNvSpPr/>
            <p:nvPr/>
          </p:nvSpPr>
          <p:spPr>
            <a:xfrm>
              <a:off x="6172200" y="4577443"/>
              <a:ext cx="1969657" cy="205195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dirty="0" smtClean="0">
                  <a:latin typeface="Franklin Gothic Medium Cond" panose="020B0606030402020204" pitchFamily="34" charset="0"/>
                </a:rPr>
                <a:t>and how to set yourself up for </a:t>
              </a:r>
              <a:r>
                <a:rPr lang="en-US" sz="2000" b="1" spc="150" dirty="0" smtClean="0">
                  <a:latin typeface="Franklin Gothic Medium Cond" panose="020B0606030402020204" pitchFamily="34" charset="0"/>
                </a:rPr>
                <a:t>success</a:t>
              </a:r>
              <a:r>
                <a:rPr lang="en-US" sz="2000" dirty="0" smtClean="0">
                  <a:latin typeface="Franklin Gothic Medium Cond" panose="020B0606030402020204" pitchFamily="34" charset="0"/>
                </a:rPr>
                <a:t>!</a:t>
              </a:r>
              <a:endParaRPr lang="en-US" sz="20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7837057" y="4876800"/>
              <a:ext cx="304800" cy="304800"/>
            </a:xfrm>
            <a:prstGeom prst="flowChartConnector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324600" y="53340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6236855" y="5553364"/>
              <a:ext cx="87745" cy="85436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lowchart: Connector 14"/>
          <p:cNvSpPr/>
          <p:nvPr/>
        </p:nvSpPr>
        <p:spPr>
          <a:xfrm>
            <a:off x="5173518" y="2551546"/>
            <a:ext cx="849746" cy="819727"/>
          </a:xfrm>
          <a:prstGeom prst="flowChartConnector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6581485" y="2152074"/>
            <a:ext cx="1255571" cy="1276926"/>
          </a:xfrm>
          <a:prstGeom prst="flowChartConnector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4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70483" y="2681032"/>
            <a:ext cx="3308858" cy="3308858"/>
          </a:xfrm>
          <a:custGeom>
            <a:avLst/>
            <a:gdLst>
              <a:gd name="connsiteX0" fmla="*/ 0 w 3308858"/>
              <a:gd name="connsiteY0" fmla="*/ 1654429 h 3308858"/>
              <a:gd name="connsiteX1" fmla="*/ 1654429 w 3308858"/>
              <a:gd name="connsiteY1" fmla="*/ 0 h 3308858"/>
              <a:gd name="connsiteX2" fmla="*/ 3308858 w 3308858"/>
              <a:gd name="connsiteY2" fmla="*/ 1654429 h 3308858"/>
              <a:gd name="connsiteX3" fmla="*/ 1654429 w 3308858"/>
              <a:gd name="connsiteY3" fmla="*/ 3308858 h 3308858"/>
              <a:gd name="connsiteX4" fmla="*/ 0 w 3308858"/>
              <a:gd name="connsiteY4" fmla="*/ 1654429 h 330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8858" h="3308858">
                <a:moveTo>
                  <a:pt x="0" y="1654429"/>
                </a:moveTo>
                <a:cubicBezTo>
                  <a:pt x="0" y="740713"/>
                  <a:pt x="740713" y="0"/>
                  <a:pt x="1654429" y="0"/>
                </a:cubicBezTo>
                <a:cubicBezTo>
                  <a:pt x="2568145" y="0"/>
                  <a:pt x="3308858" y="740713"/>
                  <a:pt x="3308858" y="1654429"/>
                </a:cubicBezTo>
                <a:cubicBezTo>
                  <a:pt x="3308858" y="2568145"/>
                  <a:pt x="2568145" y="3308858"/>
                  <a:pt x="1654429" y="3308858"/>
                </a:cubicBezTo>
                <a:cubicBezTo>
                  <a:pt x="740713" y="3308858"/>
                  <a:pt x="0" y="2568145"/>
                  <a:pt x="0" y="165442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66669" tIns="520131" rIns="666669" bIns="520131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Look at another student’s test and answer book or test materials.</a:t>
            </a:r>
            <a:endParaRPr lang="en-US" sz="28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917570" y="2681032"/>
            <a:ext cx="3308858" cy="3308858"/>
          </a:xfrm>
          <a:custGeom>
            <a:avLst/>
            <a:gdLst>
              <a:gd name="connsiteX0" fmla="*/ 0 w 3308858"/>
              <a:gd name="connsiteY0" fmla="*/ 1654429 h 3308858"/>
              <a:gd name="connsiteX1" fmla="*/ 1654429 w 3308858"/>
              <a:gd name="connsiteY1" fmla="*/ 0 h 3308858"/>
              <a:gd name="connsiteX2" fmla="*/ 3308858 w 3308858"/>
              <a:gd name="connsiteY2" fmla="*/ 1654429 h 3308858"/>
              <a:gd name="connsiteX3" fmla="*/ 1654429 w 3308858"/>
              <a:gd name="connsiteY3" fmla="*/ 3308858 h 3308858"/>
              <a:gd name="connsiteX4" fmla="*/ 0 w 3308858"/>
              <a:gd name="connsiteY4" fmla="*/ 1654429 h 330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8858" h="3308858">
                <a:moveTo>
                  <a:pt x="0" y="1654429"/>
                </a:moveTo>
                <a:cubicBezTo>
                  <a:pt x="0" y="740713"/>
                  <a:pt x="740713" y="0"/>
                  <a:pt x="1654429" y="0"/>
                </a:cubicBezTo>
                <a:cubicBezTo>
                  <a:pt x="2568145" y="0"/>
                  <a:pt x="3308858" y="740713"/>
                  <a:pt x="3308858" y="1654429"/>
                </a:cubicBezTo>
                <a:cubicBezTo>
                  <a:pt x="3308858" y="2568145"/>
                  <a:pt x="2568145" y="3308858"/>
                  <a:pt x="1654429" y="3308858"/>
                </a:cubicBezTo>
                <a:cubicBezTo>
                  <a:pt x="740713" y="3308858"/>
                  <a:pt x="0" y="2568145"/>
                  <a:pt x="0" y="165442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66669" tIns="520131" rIns="666669" bIns="52013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Allow another student to look at your test and answer book or test materials.</a:t>
            </a:r>
            <a:endParaRPr lang="en-US" sz="28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564657" y="2681032"/>
            <a:ext cx="3308858" cy="3308858"/>
          </a:xfrm>
          <a:custGeom>
            <a:avLst/>
            <a:gdLst>
              <a:gd name="connsiteX0" fmla="*/ 0 w 3308858"/>
              <a:gd name="connsiteY0" fmla="*/ 1654429 h 3308858"/>
              <a:gd name="connsiteX1" fmla="*/ 1654429 w 3308858"/>
              <a:gd name="connsiteY1" fmla="*/ 0 h 3308858"/>
              <a:gd name="connsiteX2" fmla="*/ 3308858 w 3308858"/>
              <a:gd name="connsiteY2" fmla="*/ 1654429 h 3308858"/>
              <a:gd name="connsiteX3" fmla="*/ 1654429 w 3308858"/>
              <a:gd name="connsiteY3" fmla="*/ 3308858 h 3308858"/>
              <a:gd name="connsiteX4" fmla="*/ 0 w 3308858"/>
              <a:gd name="connsiteY4" fmla="*/ 1654429 h 330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8858" h="3308858">
                <a:moveTo>
                  <a:pt x="0" y="1654429"/>
                </a:moveTo>
                <a:cubicBezTo>
                  <a:pt x="0" y="740713"/>
                  <a:pt x="740713" y="0"/>
                  <a:pt x="1654429" y="0"/>
                </a:cubicBezTo>
                <a:cubicBezTo>
                  <a:pt x="2568145" y="0"/>
                  <a:pt x="3308858" y="740713"/>
                  <a:pt x="3308858" y="1654429"/>
                </a:cubicBezTo>
                <a:cubicBezTo>
                  <a:pt x="3308858" y="2568145"/>
                  <a:pt x="2568145" y="3308858"/>
                  <a:pt x="1654429" y="3308858"/>
                </a:cubicBezTo>
                <a:cubicBezTo>
                  <a:pt x="740713" y="3308858"/>
                  <a:pt x="0" y="2568145"/>
                  <a:pt x="0" y="165442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66669" tIns="520131" rIns="666669" bIns="52013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Give help to another student in answering test questions. </a:t>
            </a:r>
            <a:endParaRPr lang="en-US" sz="28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1146265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During the test, you may not…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65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/>
          <p:cNvSpPr/>
          <p:nvPr/>
        </p:nvSpPr>
        <p:spPr>
          <a:xfrm rot="5400000">
            <a:off x="171268" y="2087719"/>
            <a:ext cx="4206720" cy="4206405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Block Arc 8"/>
          <p:cNvSpPr/>
          <p:nvPr/>
        </p:nvSpPr>
        <p:spPr>
          <a:xfrm rot="16200000">
            <a:off x="4500589" y="2087719"/>
            <a:ext cx="4206720" cy="4206405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977298" y="3697199"/>
            <a:ext cx="3194068" cy="841613"/>
          </a:xfrm>
          <a:custGeom>
            <a:avLst/>
            <a:gdLst>
              <a:gd name="connsiteX0" fmla="*/ 0 w 3194068"/>
              <a:gd name="connsiteY0" fmla="*/ 0 h 841613"/>
              <a:gd name="connsiteX1" fmla="*/ 3194068 w 3194068"/>
              <a:gd name="connsiteY1" fmla="*/ 0 h 841613"/>
              <a:gd name="connsiteX2" fmla="*/ 3194068 w 3194068"/>
              <a:gd name="connsiteY2" fmla="*/ 841613 h 841613"/>
              <a:gd name="connsiteX3" fmla="*/ 0 w 3194068"/>
              <a:gd name="connsiteY3" fmla="*/ 841613 h 841613"/>
              <a:gd name="connsiteX4" fmla="*/ 0 w 3194068"/>
              <a:gd name="connsiteY4" fmla="*/ 0 h 84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4068" h="841613">
                <a:moveTo>
                  <a:pt x="0" y="0"/>
                </a:moveTo>
                <a:lnTo>
                  <a:pt x="3194068" y="0"/>
                </a:lnTo>
                <a:lnTo>
                  <a:pt x="3194068" y="841613"/>
                </a:lnTo>
                <a:lnTo>
                  <a:pt x="0" y="8416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Have electronic devices in your possession at any time, including breaks, even if you do not use them. </a:t>
            </a:r>
            <a:endParaRPr lang="en-US" sz="28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57720" y="3620999"/>
            <a:ext cx="3194068" cy="841613"/>
          </a:xfrm>
          <a:custGeom>
            <a:avLst/>
            <a:gdLst>
              <a:gd name="connsiteX0" fmla="*/ 0 w 3194068"/>
              <a:gd name="connsiteY0" fmla="*/ 0 h 841613"/>
              <a:gd name="connsiteX1" fmla="*/ 3194068 w 3194068"/>
              <a:gd name="connsiteY1" fmla="*/ 0 h 841613"/>
              <a:gd name="connsiteX2" fmla="*/ 3194068 w 3194068"/>
              <a:gd name="connsiteY2" fmla="*/ 841613 h 841613"/>
              <a:gd name="connsiteX3" fmla="*/ 0 w 3194068"/>
              <a:gd name="connsiteY3" fmla="*/ 841613 h 841613"/>
              <a:gd name="connsiteX4" fmla="*/ 0 w 3194068"/>
              <a:gd name="connsiteY4" fmla="*/ 0 h 84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4068" h="841613">
                <a:moveTo>
                  <a:pt x="0" y="0"/>
                </a:moveTo>
                <a:lnTo>
                  <a:pt x="3194068" y="0"/>
                </a:lnTo>
                <a:lnTo>
                  <a:pt x="3194068" y="841613"/>
                </a:lnTo>
                <a:lnTo>
                  <a:pt x="0" y="8416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Have notes or use other materials not provided by the test administrator.</a:t>
            </a:r>
            <a:endParaRPr lang="en-US" sz="28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During the test, you may not…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73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50366" y="1981200"/>
            <a:ext cx="2996364" cy="2996450"/>
            <a:chOff x="3250366" y="1981200"/>
            <a:chExt cx="2996364" cy="2996450"/>
          </a:xfrm>
        </p:grpSpPr>
        <p:sp>
          <p:nvSpPr>
            <p:cNvPr id="3" name="Circular Arrow 2"/>
            <p:cNvSpPr/>
            <p:nvPr/>
          </p:nvSpPr>
          <p:spPr>
            <a:xfrm>
              <a:off x="3250366" y="1981200"/>
              <a:ext cx="2996364" cy="2996450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Freeform 4"/>
            <p:cNvSpPr/>
            <p:nvPr/>
          </p:nvSpPr>
          <p:spPr>
            <a:xfrm>
              <a:off x="3912140" y="3066036"/>
              <a:ext cx="1671735" cy="835769"/>
            </a:xfrm>
            <a:custGeom>
              <a:avLst/>
              <a:gdLst>
                <a:gd name="connsiteX0" fmla="*/ 0 w 1671735"/>
                <a:gd name="connsiteY0" fmla="*/ 0 h 835769"/>
                <a:gd name="connsiteX1" fmla="*/ 1671735 w 1671735"/>
                <a:gd name="connsiteY1" fmla="*/ 0 h 835769"/>
                <a:gd name="connsiteX2" fmla="*/ 1671735 w 1671735"/>
                <a:gd name="connsiteY2" fmla="*/ 835769 h 835769"/>
                <a:gd name="connsiteX3" fmla="*/ 0 w 1671735"/>
                <a:gd name="connsiteY3" fmla="*/ 835769 h 835769"/>
                <a:gd name="connsiteX4" fmla="*/ 0 w 1671735"/>
                <a:gd name="connsiteY4" fmla="*/ 0 h 83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1735" h="835769">
                  <a:moveTo>
                    <a:pt x="0" y="0"/>
                  </a:moveTo>
                  <a:lnTo>
                    <a:pt x="1671735" y="0"/>
                  </a:lnTo>
                  <a:lnTo>
                    <a:pt x="1671735" y="835769"/>
                  </a:lnTo>
                  <a:lnTo>
                    <a:pt x="0" y="8357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Talk to other students</a:t>
              </a:r>
              <a:endParaRPr lang="en-US" sz="28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31846" y="3901805"/>
            <a:ext cx="2574105" cy="2575194"/>
            <a:chOff x="2631846" y="3901805"/>
            <a:chExt cx="2574105" cy="2575194"/>
          </a:xfrm>
        </p:grpSpPr>
        <p:sp>
          <p:nvSpPr>
            <p:cNvPr id="8" name="Block Arc 7"/>
            <p:cNvSpPr/>
            <p:nvPr/>
          </p:nvSpPr>
          <p:spPr>
            <a:xfrm>
              <a:off x="2631846" y="3901805"/>
              <a:ext cx="2574105" cy="2575194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3076272" y="4791075"/>
              <a:ext cx="1671735" cy="835769"/>
            </a:xfrm>
            <a:custGeom>
              <a:avLst/>
              <a:gdLst>
                <a:gd name="connsiteX0" fmla="*/ 0 w 1671735"/>
                <a:gd name="connsiteY0" fmla="*/ 0 h 835769"/>
                <a:gd name="connsiteX1" fmla="*/ 1671735 w 1671735"/>
                <a:gd name="connsiteY1" fmla="*/ 0 h 835769"/>
                <a:gd name="connsiteX2" fmla="*/ 1671735 w 1671735"/>
                <a:gd name="connsiteY2" fmla="*/ 835769 h 835769"/>
                <a:gd name="connsiteX3" fmla="*/ 0 w 1671735"/>
                <a:gd name="connsiteY3" fmla="*/ 835769 h 835769"/>
                <a:gd name="connsiteX4" fmla="*/ 0 w 1671735"/>
                <a:gd name="connsiteY4" fmla="*/ 0 h 83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1735" h="835769">
                  <a:moveTo>
                    <a:pt x="0" y="0"/>
                  </a:moveTo>
                  <a:lnTo>
                    <a:pt x="1671735" y="0"/>
                  </a:lnTo>
                  <a:lnTo>
                    <a:pt x="1671735" y="835769"/>
                  </a:lnTo>
                  <a:lnTo>
                    <a:pt x="0" y="8357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Make any disturbance</a:t>
              </a:r>
              <a:endParaRPr lang="en-US" sz="28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During the test, you may not…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92418" y="1815880"/>
            <a:ext cx="8650287" cy="4419600"/>
          </a:xfrm>
        </p:spPr>
        <p:txBody>
          <a:bodyPr/>
          <a:lstStyle/>
          <a:p>
            <a:pPr marL="0" lvl="3" indent="0" algn="ctr">
              <a:spcAft>
                <a:spcPts val="1800"/>
              </a:spcAft>
              <a:buClrTx/>
              <a:buNone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On the day of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the test, your test administrator will read the testing rules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(that were just covered in this presentation) aloud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and ask you to read the </a:t>
            </a:r>
            <a:r>
              <a:rPr lang="en-US" sz="30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Testing Rules Acknowledgment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. </a:t>
            </a:r>
            <a:endParaRPr lang="en-US" sz="3000" dirty="0" smtClean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50" y="4684340"/>
            <a:ext cx="6331100" cy="187238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gray">
          <a:xfrm>
            <a:off x="0" y="10746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Testing Rules Acknowledgement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338036"/>
            <a:ext cx="8649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indent="0" algn="ctr">
              <a:spcAft>
                <a:spcPts val="1800"/>
              </a:spcAft>
              <a:buClrTx/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You will be asked to sign your name below the Testing Rules Acknowledgment to show that you understand the rules.</a:t>
            </a:r>
          </a:p>
        </p:txBody>
      </p:sp>
    </p:spTree>
    <p:extLst>
      <p:ext uri="{BB962C8B-B14F-4D97-AF65-F5344CB8AC3E}">
        <p14:creationId xmlns:p14="http://schemas.microsoft.com/office/powerpoint/2010/main" val="303446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438398" y="3352802"/>
            <a:ext cx="4123443" cy="1844823"/>
          </a:xfrm>
          <a:custGeom>
            <a:avLst/>
            <a:gdLst>
              <a:gd name="connsiteX0" fmla="*/ 0 w 4123443"/>
              <a:gd name="connsiteY0" fmla="*/ 0 h 1844823"/>
              <a:gd name="connsiteX1" fmla="*/ 4123443 w 4123443"/>
              <a:gd name="connsiteY1" fmla="*/ 0 h 1844823"/>
              <a:gd name="connsiteX2" fmla="*/ 4123443 w 4123443"/>
              <a:gd name="connsiteY2" fmla="*/ 1844823 h 1844823"/>
              <a:gd name="connsiteX3" fmla="*/ 0 w 4123443"/>
              <a:gd name="connsiteY3" fmla="*/ 1844823 h 1844823"/>
              <a:gd name="connsiteX4" fmla="*/ 0 w 4123443"/>
              <a:gd name="connsiteY4" fmla="*/ 0 h 184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3443" h="1844823">
                <a:moveTo>
                  <a:pt x="0" y="0"/>
                </a:moveTo>
                <a:lnTo>
                  <a:pt x="4123443" y="0"/>
                </a:lnTo>
                <a:lnTo>
                  <a:pt x="4123443" y="1844823"/>
                </a:lnTo>
                <a:lnTo>
                  <a:pt x="0" y="184482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Now it’s time to review </a:t>
            </a:r>
            <a:br>
              <a:rPr lang="en-US" sz="33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en-US" sz="33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some important tips for </a:t>
            </a:r>
            <a:br>
              <a:rPr lang="en-US" sz="33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en-US" sz="33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marking your answers correctly.</a:t>
            </a:r>
            <a:endParaRPr lang="en-US" sz="33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49874" y="3045947"/>
            <a:ext cx="341308" cy="34130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2588791" y="2568115"/>
            <a:ext cx="341308" cy="34130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162189" y="2663681"/>
            <a:ext cx="536342" cy="53634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3640022" y="2138066"/>
            <a:ext cx="341308" cy="34130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4261204" y="1946933"/>
            <a:ext cx="341308" cy="34130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al 14"/>
          <p:cNvSpPr/>
          <p:nvPr/>
        </p:nvSpPr>
        <p:spPr>
          <a:xfrm>
            <a:off x="5025735" y="2281415"/>
            <a:ext cx="341308" cy="34130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5503568" y="2520331"/>
            <a:ext cx="536342" cy="53634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6172533" y="3045947"/>
            <a:ext cx="341308" cy="34130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6459232" y="3571563"/>
            <a:ext cx="341308" cy="34130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/>
        </p:nvSpPr>
        <p:spPr>
          <a:xfrm>
            <a:off x="3974504" y="2568115"/>
            <a:ext cx="877651" cy="87765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2110958" y="4383877"/>
            <a:ext cx="341308" cy="34130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2397658" y="4813926"/>
            <a:ext cx="536342" cy="53634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/>
        </p:nvSpPr>
        <p:spPr>
          <a:xfrm>
            <a:off x="3114406" y="5196192"/>
            <a:ext cx="780134" cy="78013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4117854" y="5817374"/>
            <a:ext cx="341308" cy="34130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4308987" y="5196192"/>
            <a:ext cx="536342" cy="53634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/>
        </p:nvSpPr>
        <p:spPr>
          <a:xfrm>
            <a:off x="4786819" y="5865158"/>
            <a:ext cx="341308" cy="34130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/>
        </p:nvSpPr>
        <p:spPr>
          <a:xfrm>
            <a:off x="5216868" y="5100626"/>
            <a:ext cx="780134" cy="78013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/>
        </p:nvSpPr>
        <p:spPr>
          <a:xfrm>
            <a:off x="6268099" y="4909493"/>
            <a:ext cx="536342" cy="53634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10746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Marking Your Answers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9737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937148" y="2786094"/>
            <a:ext cx="2504987" cy="2505451"/>
            <a:chOff x="5937148" y="2786094"/>
            <a:chExt cx="2504987" cy="2505451"/>
          </a:xfrm>
        </p:grpSpPr>
        <p:sp>
          <p:nvSpPr>
            <p:cNvPr id="12" name="Oval 11"/>
            <p:cNvSpPr/>
            <p:nvPr/>
          </p:nvSpPr>
          <p:spPr>
            <a:xfrm>
              <a:off x="5937148" y="2786094"/>
              <a:ext cx="2504987" cy="250545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6020322" y="2869623"/>
              <a:ext cx="2338640" cy="2338391"/>
            </a:xfrm>
            <a:custGeom>
              <a:avLst/>
              <a:gdLst>
                <a:gd name="connsiteX0" fmla="*/ 0 w 2338640"/>
                <a:gd name="connsiteY0" fmla="*/ 1169196 h 2338391"/>
                <a:gd name="connsiteX1" fmla="*/ 1169320 w 2338640"/>
                <a:gd name="connsiteY1" fmla="*/ 0 h 2338391"/>
                <a:gd name="connsiteX2" fmla="*/ 2338640 w 2338640"/>
                <a:gd name="connsiteY2" fmla="*/ 1169196 h 2338391"/>
                <a:gd name="connsiteX3" fmla="*/ 1169320 w 2338640"/>
                <a:gd name="connsiteY3" fmla="*/ 2338392 h 2338391"/>
                <a:gd name="connsiteX4" fmla="*/ 0 w 2338640"/>
                <a:gd name="connsiteY4" fmla="*/ 1169196 h 233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640" h="2338391">
                  <a:moveTo>
                    <a:pt x="0" y="1169196"/>
                  </a:moveTo>
                  <a:cubicBezTo>
                    <a:pt x="0" y="523467"/>
                    <a:pt x="523522" y="0"/>
                    <a:pt x="1169320" y="0"/>
                  </a:cubicBezTo>
                  <a:cubicBezTo>
                    <a:pt x="1815118" y="0"/>
                    <a:pt x="2338640" y="523467"/>
                    <a:pt x="2338640" y="1169196"/>
                  </a:cubicBezTo>
                  <a:cubicBezTo>
                    <a:pt x="2338640" y="1814925"/>
                    <a:pt x="1815118" y="2338392"/>
                    <a:pt x="1169320" y="2338392"/>
                  </a:cubicBezTo>
                  <a:cubicBezTo>
                    <a:pt x="523522" y="2338392"/>
                    <a:pt x="0" y="1814925"/>
                    <a:pt x="0" y="1169196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4804" tIns="364599" rIns="364805" bIns="364598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or make notes in the blank space in your test and answer book.</a:t>
              </a:r>
              <a:endParaRPr lang="en-US" sz="24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51189" y="2789122"/>
            <a:ext cx="2498954" cy="2498954"/>
            <a:chOff x="3351189" y="2789122"/>
            <a:chExt cx="2498954" cy="2498954"/>
          </a:xfrm>
        </p:grpSpPr>
        <p:sp>
          <p:nvSpPr>
            <p:cNvPr id="14" name="Teardrop 13"/>
            <p:cNvSpPr/>
            <p:nvPr/>
          </p:nvSpPr>
          <p:spPr>
            <a:xfrm rot="2700000">
              <a:off x="3351189" y="2789122"/>
              <a:ext cx="2498954" cy="2498954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3431345" y="2869623"/>
              <a:ext cx="2338640" cy="2338391"/>
            </a:xfrm>
            <a:custGeom>
              <a:avLst/>
              <a:gdLst>
                <a:gd name="connsiteX0" fmla="*/ 0 w 2338640"/>
                <a:gd name="connsiteY0" fmla="*/ 1169196 h 2338391"/>
                <a:gd name="connsiteX1" fmla="*/ 1169320 w 2338640"/>
                <a:gd name="connsiteY1" fmla="*/ 0 h 2338391"/>
                <a:gd name="connsiteX2" fmla="*/ 2338640 w 2338640"/>
                <a:gd name="connsiteY2" fmla="*/ 1169196 h 2338391"/>
                <a:gd name="connsiteX3" fmla="*/ 1169320 w 2338640"/>
                <a:gd name="connsiteY3" fmla="*/ 2338392 h 2338391"/>
                <a:gd name="connsiteX4" fmla="*/ 0 w 2338640"/>
                <a:gd name="connsiteY4" fmla="*/ 1169196 h 233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640" h="2338391">
                  <a:moveTo>
                    <a:pt x="0" y="1169196"/>
                  </a:moveTo>
                  <a:cubicBezTo>
                    <a:pt x="0" y="523467"/>
                    <a:pt x="523522" y="0"/>
                    <a:pt x="1169320" y="0"/>
                  </a:cubicBezTo>
                  <a:cubicBezTo>
                    <a:pt x="1815118" y="0"/>
                    <a:pt x="2338640" y="523467"/>
                    <a:pt x="2338640" y="1169196"/>
                  </a:cubicBezTo>
                  <a:cubicBezTo>
                    <a:pt x="2338640" y="1814925"/>
                    <a:pt x="1815118" y="2338392"/>
                    <a:pt x="1169320" y="2338392"/>
                  </a:cubicBezTo>
                  <a:cubicBezTo>
                    <a:pt x="523522" y="2338392"/>
                    <a:pt x="0" y="1814925"/>
                    <a:pt x="0" y="1169196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4805" tIns="364599" rIns="364804" bIns="364598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circle or </a:t>
              </a:r>
              <a:r>
                <a:rPr lang="en-US" sz="2400" u="none" kern="1200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underline </a:t>
              </a:r>
              <a:r>
                <a:rPr lang="en-US" sz="2400" kern="1200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words in the reading passages or questions, </a:t>
              </a:r>
              <a:endParaRPr lang="en-US" sz="24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2212" y="2789122"/>
            <a:ext cx="2498954" cy="2498954"/>
            <a:chOff x="762212" y="2789122"/>
            <a:chExt cx="2498954" cy="2498954"/>
          </a:xfrm>
        </p:grpSpPr>
        <p:sp>
          <p:nvSpPr>
            <p:cNvPr id="16" name="Teardrop 15"/>
            <p:cNvSpPr/>
            <p:nvPr/>
          </p:nvSpPr>
          <p:spPr>
            <a:xfrm rot="2700000">
              <a:off x="762212" y="2789122"/>
              <a:ext cx="2498954" cy="2498954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842369" y="2869623"/>
              <a:ext cx="2338640" cy="2338391"/>
            </a:xfrm>
            <a:custGeom>
              <a:avLst/>
              <a:gdLst>
                <a:gd name="connsiteX0" fmla="*/ 0 w 2338640"/>
                <a:gd name="connsiteY0" fmla="*/ 1169196 h 2338391"/>
                <a:gd name="connsiteX1" fmla="*/ 1169320 w 2338640"/>
                <a:gd name="connsiteY1" fmla="*/ 0 h 2338391"/>
                <a:gd name="connsiteX2" fmla="*/ 2338640 w 2338640"/>
                <a:gd name="connsiteY2" fmla="*/ 1169196 h 2338391"/>
                <a:gd name="connsiteX3" fmla="*/ 1169320 w 2338640"/>
                <a:gd name="connsiteY3" fmla="*/ 2338392 h 2338391"/>
                <a:gd name="connsiteX4" fmla="*/ 0 w 2338640"/>
                <a:gd name="connsiteY4" fmla="*/ 1169196 h 233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640" h="2338391">
                  <a:moveTo>
                    <a:pt x="0" y="1169196"/>
                  </a:moveTo>
                  <a:cubicBezTo>
                    <a:pt x="0" y="523467"/>
                    <a:pt x="523522" y="0"/>
                    <a:pt x="1169320" y="0"/>
                  </a:cubicBezTo>
                  <a:cubicBezTo>
                    <a:pt x="1815118" y="0"/>
                    <a:pt x="2338640" y="523467"/>
                    <a:pt x="2338640" y="1169196"/>
                  </a:cubicBezTo>
                  <a:cubicBezTo>
                    <a:pt x="2338640" y="1814925"/>
                    <a:pt x="1815118" y="2338392"/>
                    <a:pt x="1169320" y="2338392"/>
                  </a:cubicBezTo>
                  <a:cubicBezTo>
                    <a:pt x="523522" y="2338392"/>
                    <a:pt x="0" y="1814925"/>
                    <a:pt x="0" y="1169196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9884" tIns="369679" rIns="369885" bIns="369678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You </a:t>
              </a:r>
              <a:r>
                <a:rPr lang="en-US" sz="2800" i="1" kern="1200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are</a:t>
              </a:r>
              <a:r>
                <a:rPr lang="en-US" sz="2800" kern="1200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 allowed to…</a:t>
              </a:r>
              <a:endParaRPr lang="en-US" sz="28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114800" y="3048000"/>
            <a:ext cx="685800" cy="3810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0" y="10746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Marking Your Answers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14800" y="3657600"/>
            <a:ext cx="990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20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ircular Arrow 7"/>
          <p:cNvSpPr/>
          <p:nvPr/>
        </p:nvSpPr>
        <p:spPr>
          <a:xfrm>
            <a:off x="2362692" y="1828800"/>
            <a:ext cx="4418616" cy="4419600"/>
          </a:xfrm>
          <a:prstGeom prst="circularArrow">
            <a:avLst>
              <a:gd name="adj1" fmla="val 10980"/>
              <a:gd name="adj2" fmla="val 1142322"/>
              <a:gd name="adj3" fmla="val 90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3339185" y="3481953"/>
            <a:ext cx="2465629" cy="1232626"/>
          </a:xfrm>
          <a:custGeom>
            <a:avLst/>
            <a:gdLst>
              <a:gd name="connsiteX0" fmla="*/ 0 w 2465629"/>
              <a:gd name="connsiteY0" fmla="*/ 0 h 1232626"/>
              <a:gd name="connsiteX1" fmla="*/ 2465629 w 2465629"/>
              <a:gd name="connsiteY1" fmla="*/ 0 h 1232626"/>
              <a:gd name="connsiteX2" fmla="*/ 2465629 w 2465629"/>
              <a:gd name="connsiteY2" fmla="*/ 1232626 h 1232626"/>
              <a:gd name="connsiteX3" fmla="*/ 0 w 2465629"/>
              <a:gd name="connsiteY3" fmla="*/ 1232626 h 1232626"/>
              <a:gd name="connsiteX4" fmla="*/ 0 w 2465629"/>
              <a:gd name="connsiteY4" fmla="*/ 0 h 123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629" h="1232626">
                <a:moveTo>
                  <a:pt x="0" y="0"/>
                </a:moveTo>
                <a:lnTo>
                  <a:pt x="2465629" y="0"/>
                </a:lnTo>
                <a:lnTo>
                  <a:pt x="2465629" y="1232626"/>
                </a:lnTo>
                <a:lnTo>
                  <a:pt x="0" y="12326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For questions that ask you to fill in a bubble or bubbles, be sure to fill in the bubble for your answer choice or choices completely with your Number 2 pencil.</a:t>
            </a:r>
            <a:endParaRPr lang="en-US" sz="19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gray">
          <a:xfrm>
            <a:off x="0" y="10746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Marking Your Answers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832100"/>
            <a:ext cx="685800" cy="2489200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772400" y="30480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  <a:latin typeface="Wingdings" panose="05000000000000000000" pitchFamily="2" charset="2"/>
              </a:rPr>
              <a:t>ü</a:t>
            </a:r>
          </a:p>
        </p:txBody>
      </p:sp>
    </p:spTree>
    <p:extLst>
      <p:ext uri="{BB962C8B-B14F-4D97-AF65-F5344CB8AC3E}">
        <p14:creationId xmlns:p14="http://schemas.microsoft.com/office/powerpoint/2010/main" val="37404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33960819"/>
              </p:ext>
            </p:extLst>
          </p:nvPr>
        </p:nvGraphicFramePr>
        <p:xfrm>
          <a:off x="0" y="2841625"/>
          <a:ext cx="2895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gray">
          <a:xfrm>
            <a:off x="0" y="10746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Marking Your Answers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2971800"/>
            <a:ext cx="571500" cy="523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7400" y="3458474"/>
            <a:ext cx="628650" cy="628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1212" y="4136277"/>
            <a:ext cx="523875" cy="533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5025" y="4718830"/>
            <a:ext cx="533400" cy="533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1210" y="2975754"/>
            <a:ext cx="542925" cy="5429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1105" y="3586092"/>
            <a:ext cx="485775" cy="495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1210" y="4148806"/>
            <a:ext cx="569703" cy="5208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91569" y="4719549"/>
            <a:ext cx="704850" cy="55245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3422709" y="1828799"/>
            <a:ext cx="1606491" cy="1547730"/>
          </a:xfrm>
          <a:prstGeom prst="ellipse">
            <a:avLst/>
          </a:prstGeom>
          <a:solidFill>
            <a:srgbClr val="E9EB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Circle the bubble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452408" y="3437799"/>
            <a:ext cx="1606491" cy="1547730"/>
          </a:xfrm>
          <a:prstGeom prst="ellipse">
            <a:avLst/>
          </a:prstGeom>
          <a:solidFill>
            <a:srgbClr val="E9EB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Fill the bubble incompletely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448499" y="5061728"/>
            <a:ext cx="1606491" cy="1547730"/>
          </a:xfrm>
          <a:prstGeom prst="ellipse">
            <a:avLst/>
          </a:prstGeom>
          <a:solidFill>
            <a:srgbClr val="E9EB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Cross out or draw an X on the bubble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86882" y="3376529"/>
            <a:ext cx="9695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Wingdings" panose="05000000000000000000" pitchFamily="2" charset="2"/>
              </a:rPr>
              <a:t>x</a:t>
            </a:r>
            <a:endParaRPr lang="en-US" sz="4800" dirty="0" smtClean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86881" y="3987478"/>
            <a:ext cx="9695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Wingdings" panose="05000000000000000000" pitchFamily="2" charset="2"/>
              </a:rPr>
              <a:t>x</a:t>
            </a:r>
            <a:endParaRPr lang="en-US" sz="4800" dirty="0" smtClean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82748" y="2781310"/>
            <a:ext cx="9695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Wingdings" panose="05000000000000000000" pitchFamily="2" charset="2"/>
              </a:rPr>
              <a:t>x</a:t>
            </a:r>
            <a:endParaRPr lang="en-US" sz="4800" dirty="0" smtClean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82748" y="4580275"/>
            <a:ext cx="9695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Wingdings" panose="05000000000000000000" pitchFamily="2" charset="2"/>
              </a:rPr>
              <a:t>x</a:t>
            </a:r>
            <a:endParaRPr lang="en-US" sz="4800" dirty="0" smtClean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37120" y="3376529"/>
            <a:ext cx="9695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Wingdings" panose="05000000000000000000" pitchFamily="2" charset="2"/>
              </a:rPr>
              <a:t>x</a:t>
            </a:r>
            <a:endParaRPr lang="en-US" sz="4800" dirty="0" smtClean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37119" y="3987478"/>
            <a:ext cx="9695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Wingdings" panose="05000000000000000000" pitchFamily="2" charset="2"/>
              </a:rPr>
              <a:t>x</a:t>
            </a:r>
            <a:endParaRPr lang="en-US" sz="4800" dirty="0" smtClean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32986" y="2781310"/>
            <a:ext cx="9695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Wingdings" panose="05000000000000000000" pitchFamily="2" charset="2"/>
              </a:rPr>
              <a:t>x</a:t>
            </a:r>
            <a:endParaRPr lang="en-US" sz="4800" dirty="0" smtClean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32986" y="4580275"/>
            <a:ext cx="9695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Wingdings" panose="05000000000000000000" pitchFamily="2" charset="2"/>
              </a:rPr>
              <a:t>x</a:t>
            </a:r>
            <a:endParaRPr lang="en-US" sz="4800" dirty="0" smtClean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6917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  <p:bldP spid="36" grpId="0" animBg="1"/>
      <p:bldP spid="27" grpId="0"/>
      <p:bldP spid="28" grpId="0"/>
      <p:bldP spid="37" grpId="0"/>
      <p:bldP spid="38" grpId="0"/>
      <p:bldP spid="42" grpId="0"/>
      <p:bldP spid="43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37723374"/>
              </p:ext>
            </p:extLst>
          </p:nvPr>
        </p:nvGraphicFramePr>
        <p:xfrm>
          <a:off x="152400" y="1981200"/>
          <a:ext cx="8686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Chevron 5"/>
          <p:cNvSpPr/>
          <p:nvPr/>
        </p:nvSpPr>
        <p:spPr>
          <a:xfrm>
            <a:off x="7372989" y="5181600"/>
            <a:ext cx="1371600" cy="129540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582095" y="5181600"/>
            <a:ext cx="1371600" cy="129540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7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ircular Arrow 27"/>
          <p:cNvSpPr/>
          <p:nvPr/>
        </p:nvSpPr>
        <p:spPr>
          <a:xfrm>
            <a:off x="167770" y="1730833"/>
            <a:ext cx="3092958" cy="3092958"/>
          </a:xfrm>
          <a:prstGeom prst="circularArrow">
            <a:avLst>
              <a:gd name="adj1" fmla="val 4878"/>
              <a:gd name="adj2" fmla="val 312630"/>
              <a:gd name="adj3" fmla="val 3170611"/>
              <a:gd name="adj4" fmla="val 15183708"/>
              <a:gd name="adj5" fmla="val 569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154707" y="2212316"/>
            <a:ext cx="2514600" cy="2514600"/>
          </a:xfrm>
          <a:custGeom>
            <a:avLst/>
            <a:gdLst>
              <a:gd name="connsiteX0" fmla="*/ 1784874 w 2514600"/>
              <a:gd name="connsiteY0" fmla="*/ 400924 h 2514600"/>
              <a:gd name="connsiteX1" fmla="*/ 1980470 w 2514600"/>
              <a:gd name="connsiteY1" fmla="*/ 236791 h 2514600"/>
              <a:gd name="connsiteX2" fmla="*/ 2136728 w 2514600"/>
              <a:gd name="connsiteY2" fmla="*/ 367907 h 2514600"/>
              <a:gd name="connsiteX3" fmla="*/ 2009054 w 2514600"/>
              <a:gd name="connsiteY3" fmla="*/ 589033 h 2514600"/>
              <a:gd name="connsiteX4" fmla="*/ 2211913 w 2514600"/>
              <a:gd name="connsiteY4" fmla="*/ 940396 h 2514600"/>
              <a:gd name="connsiteX5" fmla="*/ 2467251 w 2514600"/>
              <a:gd name="connsiteY5" fmla="*/ 940389 h 2514600"/>
              <a:gd name="connsiteX6" fmla="*/ 2502672 w 2514600"/>
              <a:gd name="connsiteY6" fmla="*/ 1141271 h 2514600"/>
              <a:gd name="connsiteX7" fmla="*/ 2262730 w 2514600"/>
              <a:gd name="connsiteY7" fmla="*/ 1228596 h 2514600"/>
              <a:gd name="connsiteX8" fmla="*/ 2192278 w 2514600"/>
              <a:gd name="connsiteY8" fmla="*/ 1628151 h 2514600"/>
              <a:gd name="connsiteX9" fmla="*/ 2387883 w 2514600"/>
              <a:gd name="connsiteY9" fmla="*/ 1792274 h 2514600"/>
              <a:gd name="connsiteX10" fmla="*/ 2285892 w 2514600"/>
              <a:gd name="connsiteY10" fmla="*/ 1968926 h 2514600"/>
              <a:gd name="connsiteX11" fmla="*/ 2045955 w 2514600"/>
              <a:gd name="connsiteY11" fmla="*/ 1881589 h 2514600"/>
              <a:gd name="connsiteX12" fmla="*/ 1735156 w 2514600"/>
              <a:gd name="connsiteY12" fmla="*/ 2142380 h 2514600"/>
              <a:gd name="connsiteX13" fmla="*/ 1779502 w 2514600"/>
              <a:gd name="connsiteY13" fmla="*/ 2393838 h 2514600"/>
              <a:gd name="connsiteX14" fmla="*/ 1587823 w 2514600"/>
              <a:gd name="connsiteY14" fmla="*/ 2463604 h 2514600"/>
              <a:gd name="connsiteX15" fmla="*/ 1460159 w 2514600"/>
              <a:gd name="connsiteY15" fmla="*/ 2242471 h 2514600"/>
              <a:gd name="connsiteX16" fmla="*/ 1054440 w 2514600"/>
              <a:gd name="connsiteY16" fmla="*/ 2242471 h 2514600"/>
              <a:gd name="connsiteX17" fmla="*/ 926777 w 2514600"/>
              <a:gd name="connsiteY17" fmla="*/ 2463604 h 2514600"/>
              <a:gd name="connsiteX18" fmla="*/ 735098 w 2514600"/>
              <a:gd name="connsiteY18" fmla="*/ 2393838 h 2514600"/>
              <a:gd name="connsiteX19" fmla="*/ 779444 w 2514600"/>
              <a:gd name="connsiteY19" fmla="*/ 2142380 h 2514600"/>
              <a:gd name="connsiteX20" fmla="*/ 468645 w 2514600"/>
              <a:gd name="connsiteY20" fmla="*/ 1881589 h 2514600"/>
              <a:gd name="connsiteX21" fmla="*/ 228708 w 2514600"/>
              <a:gd name="connsiteY21" fmla="*/ 1968926 h 2514600"/>
              <a:gd name="connsiteX22" fmla="*/ 126717 w 2514600"/>
              <a:gd name="connsiteY22" fmla="*/ 1792274 h 2514600"/>
              <a:gd name="connsiteX23" fmla="*/ 322322 w 2514600"/>
              <a:gd name="connsiteY23" fmla="*/ 1628151 h 2514600"/>
              <a:gd name="connsiteX24" fmla="*/ 251870 w 2514600"/>
              <a:gd name="connsiteY24" fmla="*/ 1228596 h 2514600"/>
              <a:gd name="connsiteX25" fmla="*/ 11928 w 2514600"/>
              <a:gd name="connsiteY25" fmla="*/ 1141271 h 2514600"/>
              <a:gd name="connsiteX26" fmla="*/ 47349 w 2514600"/>
              <a:gd name="connsiteY26" fmla="*/ 940389 h 2514600"/>
              <a:gd name="connsiteX27" fmla="*/ 302687 w 2514600"/>
              <a:gd name="connsiteY27" fmla="*/ 940396 h 2514600"/>
              <a:gd name="connsiteX28" fmla="*/ 505546 w 2514600"/>
              <a:gd name="connsiteY28" fmla="*/ 589033 h 2514600"/>
              <a:gd name="connsiteX29" fmla="*/ 377872 w 2514600"/>
              <a:gd name="connsiteY29" fmla="*/ 367907 h 2514600"/>
              <a:gd name="connsiteX30" fmla="*/ 534130 w 2514600"/>
              <a:gd name="connsiteY30" fmla="*/ 236791 h 2514600"/>
              <a:gd name="connsiteX31" fmla="*/ 729726 w 2514600"/>
              <a:gd name="connsiteY31" fmla="*/ 400924 h 2514600"/>
              <a:gd name="connsiteX32" fmla="*/ 1110977 w 2514600"/>
              <a:gd name="connsiteY32" fmla="*/ 262160 h 2514600"/>
              <a:gd name="connsiteX33" fmla="*/ 1155309 w 2514600"/>
              <a:gd name="connsiteY33" fmla="*/ 10700 h 2514600"/>
              <a:gd name="connsiteX34" fmla="*/ 1359291 w 2514600"/>
              <a:gd name="connsiteY34" fmla="*/ 10700 h 2514600"/>
              <a:gd name="connsiteX35" fmla="*/ 1403623 w 2514600"/>
              <a:gd name="connsiteY35" fmla="*/ 262160 h 2514600"/>
              <a:gd name="connsiteX36" fmla="*/ 1784874 w 2514600"/>
              <a:gd name="connsiteY36" fmla="*/ 400924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14600" h="2514600">
                <a:moveTo>
                  <a:pt x="1784874" y="400924"/>
                </a:moveTo>
                <a:lnTo>
                  <a:pt x="1980470" y="236791"/>
                </a:lnTo>
                <a:lnTo>
                  <a:pt x="2136728" y="367907"/>
                </a:lnTo>
                <a:lnTo>
                  <a:pt x="2009054" y="589033"/>
                </a:lnTo>
                <a:cubicBezTo>
                  <a:pt x="2099838" y="691159"/>
                  <a:pt x="2168862" y="810711"/>
                  <a:pt x="2211913" y="940396"/>
                </a:cubicBezTo>
                <a:lnTo>
                  <a:pt x="2467251" y="940389"/>
                </a:lnTo>
                <a:lnTo>
                  <a:pt x="2502672" y="1141271"/>
                </a:lnTo>
                <a:lnTo>
                  <a:pt x="2262730" y="1228596"/>
                </a:lnTo>
                <a:cubicBezTo>
                  <a:pt x="2266630" y="1365184"/>
                  <a:pt x="2242658" y="1501134"/>
                  <a:pt x="2192278" y="1628151"/>
                </a:cubicBezTo>
                <a:lnTo>
                  <a:pt x="2387883" y="1792274"/>
                </a:lnTo>
                <a:lnTo>
                  <a:pt x="2285892" y="1968926"/>
                </a:lnTo>
                <a:lnTo>
                  <a:pt x="2045955" y="1881589"/>
                </a:lnTo>
                <a:cubicBezTo>
                  <a:pt x="1961145" y="1988728"/>
                  <a:pt x="1855395" y="2077463"/>
                  <a:pt x="1735156" y="2142380"/>
                </a:cubicBezTo>
                <a:lnTo>
                  <a:pt x="1779502" y="2393838"/>
                </a:lnTo>
                <a:lnTo>
                  <a:pt x="1587823" y="2463604"/>
                </a:lnTo>
                <a:lnTo>
                  <a:pt x="1460159" y="2242471"/>
                </a:lnTo>
                <a:cubicBezTo>
                  <a:pt x="1326323" y="2270029"/>
                  <a:pt x="1188276" y="2270030"/>
                  <a:pt x="1054440" y="2242471"/>
                </a:cubicBezTo>
                <a:lnTo>
                  <a:pt x="926777" y="2463604"/>
                </a:lnTo>
                <a:lnTo>
                  <a:pt x="735098" y="2393838"/>
                </a:lnTo>
                <a:lnTo>
                  <a:pt x="779444" y="2142380"/>
                </a:lnTo>
                <a:cubicBezTo>
                  <a:pt x="659206" y="2077463"/>
                  <a:pt x="553455" y="1988728"/>
                  <a:pt x="468645" y="1881589"/>
                </a:cubicBezTo>
                <a:lnTo>
                  <a:pt x="228708" y="1968926"/>
                </a:lnTo>
                <a:lnTo>
                  <a:pt x="126717" y="1792274"/>
                </a:lnTo>
                <a:lnTo>
                  <a:pt x="322322" y="1628151"/>
                </a:lnTo>
                <a:cubicBezTo>
                  <a:pt x="271942" y="1501134"/>
                  <a:pt x="247970" y="1365184"/>
                  <a:pt x="251870" y="1228596"/>
                </a:cubicBezTo>
                <a:lnTo>
                  <a:pt x="11928" y="1141271"/>
                </a:lnTo>
                <a:lnTo>
                  <a:pt x="47349" y="940389"/>
                </a:lnTo>
                <a:lnTo>
                  <a:pt x="302687" y="940396"/>
                </a:lnTo>
                <a:cubicBezTo>
                  <a:pt x="345738" y="810712"/>
                  <a:pt x="414762" y="691159"/>
                  <a:pt x="505546" y="589033"/>
                </a:cubicBezTo>
                <a:lnTo>
                  <a:pt x="377872" y="367907"/>
                </a:lnTo>
                <a:lnTo>
                  <a:pt x="534130" y="236791"/>
                </a:lnTo>
                <a:lnTo>
                  <a:pt x="729726" y="400924"/>
                </a:lnTo>
                <a:cubicBezTo>
                  <a:pt x="846065" y="329253"/>
                  <a:pt x="975787" y="282038"/>
                  <a:pt x="1110977" y="262160"/>
                </a:cubicBezTo>
                <a:lnTo>
                  <a:pt x="1155309" y="10700"/>
                </a:lnTo>
                <a:lnTo>
                  <a:pt x="1359291" y="10700"/>
                </a:lnTo>
                <a:lnTo>
                  <a:pt x="1403623" y="262160"/>
                </a:lnTo>
                <a:cubicBezTo>
                  <a:pt x="1538813" y="282038"/>
                  <a:pt x="1668535" y="329253"/>
                  <a:pt x="1784874" y="40092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8406" tIns="611893" rIns="528406" bIns="655871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kern="1200" dirty="0" smtClean="0">
              <a:latin typeface="Franklin Gothic Medium Cond" panose="020B0606030402020204" pitchFamily="34" charset="0"/>
            </a:endParaRP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50" kern="1200" dirty="0" smtClean="0">
                <a:latin typeface="Franklin Gothic Medium Cond" panose="020B0606030402020204" pitchFamily="34" charset="0"/>
              </a:rPr>
              <a:t>Make sure that any marks you make taking notes </a:t>
            </a:r>
            <a:r>
              <a:rPr lang="en-US" sz="1750" u="sng" kern="1200" dirty="0" smtClean="0">
                <a:latin typeface="Franklin Gothic Medium Cond" panose="020B0606030402020204" pitchFamily="34" charset="0"/>
              </a:rPr>
              <a:t>do not</a:t>
            </a:r>
            <a:r>
              <a:rPr lang="en-US" sz="1750" kern="1200" dirty="0" smtClean="0">
                <a:latin typeface="Franklin Gothic Medium Cond" panose="020B0606030402020204" pitchFamily="34" charset="0"/>
              </a:rPr>
              <a:t> go into a bubble that is not your answer.</a:t>
            </a:r>
            <a:endParaRPr lang="en-US" sz="1750" kern="1200" dirty="0">
              <a:latin typeface="Franklin Gothic Medium Cond" panose="020B06060304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987065"/>
            <a:ext cx="5876925" cy="2352675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16" name="Title 1"/>
          <p:cNvSpPr txBox="1">
            <a:spLocks/>
          </p:cNvSpPr>
          <p:nvPr/>
        </p:nvSpPr>
        <p:spPr bwMode="gray">
          <a:xfrm>
            <a:off x="0" y="10746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Marking Your Answers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94915" y="2190750"/>
            <a:ext cx="5039485" cy="4129915"/>
            <a:chOff x="3494915" y="2190750"/>
            <a:chExt cx="5039485" cy="4129915"/>
          </a:xfrm>
        </p:grpSpPr>
        <p:grpSp>
          <p:nvGrpSpPr>
            <p:cNvPr id="30" name="Group 29"/>
            <p:cNvGrpSpPr/>
            <p:nvPr/>
          </p:nvGrpSpPr>
          <p:grpSpPr>
            <a:xfrm>
              <a:off x="3494915" y="2190750"/>
              <a:ext cx="5039485" cy="4129915"/>
              <a:chOff x="3494915" y="2190750"/>
              <a:chExt cx="5039485" cy="4129915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3494915" y="5547317"/>
                <a:ext cx="1032206" cy="40060"/>
              </a:xfrm>
              <a:custGeom>
                <a:avLst/>
                <a:gdLst>
                  <a:gd name="connsiteX0" fmla="*/ 0 w 1032206"/>
                  <a:gd name="connsiteY0" fmla="*/ 40060 h 40060"/>
                  <a:gd name="connsiteX1" fmla="*/ 471225 w 1032206"/>
                  <a:gd name="connsiteY1" fmla="*/ 34450 h 40060"/>
                  <a:gd name="connsiteX2" fmla="*/ 600251 w 1032206"/>
                  <a:gd name="connsiteY2" fmla="*/ 17620 h 40060"/>
                  <a:gd name="connsiteX3" fmla="*/ 678788 w 1032206"/>
                  <a:gd name="connsiteY3" fmla="*/ 6401 h 40060"/>
                  <a:gd name="connsiteX4" fmla="*/ 695618 w 1032206"/>
                  <a:gd name="connsiteY4" fmla="*/ 791 h 40060"/>
                  <a:gd name="connsiteX5" fmla="*/ 1032206 w 1032206"/>
                  <a:gd name="connsiteY5" fmla="*/ 791 h 40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2206" h="40060">
                    <a:moveTo>
                      <a:pt x="0" y="40060"/>
                    </a:moveTo>
                    <a:lnTo>
                      <a:pt x="471225" y="34450"/>
                    </a:lnTo>
                    <a:cubicBezTo>
                      <a:pt x="487502" y="33962"/>
                      <a:pt x="569110" y="22069"/>
                      <a:pt x="600251" y="17620"/>
                    </a:cubicBezTo>
                    <a:cubicBezTo>
                      <a:pt x="641954" y="3721"/>
                      <a:pt x="592751" y="18692"/>
                      <a:pt x="678788" y="6401"/>
                    </a:cubicBezTo>
                    <a:cubicBezTo>
                      <a:pt x="684642" y="5565"/>
                      <a:pt x="689705" y="885"/>
                      <a:pt x="695618" y="791"/>
                    </a:cubicBezTo>
                    <a:cubicBezTo>
                      <a:pt x="807800" y="-990"/>
                      <a:pt x="920010" y="791"/>
                      <a:pt x="1032206" y="79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3713698" y="5867867"/>
                <a:ext cx="398297" cy="22440"/>
              </a:xfrm>
              <a:custGeom>
                <a:avLst/>
                <a:gdLst>
                  <a:gd name="connsiteX0" fmla="*/ 0 w 398297"/>
                  <a:gd name="connsiteY0" fmla="*/ 22440 h 22440"/>
                  <a:gd name="connsiteX1" fmla="*/ 398297 w 398297"/>
                  <a:gd name="connsiteY1" fmla="*/ 0 h 22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297" h="22440">
                    <a:moveTo>
                      <a:pt x="0" y="22440"/>
                    </a:moveTo>
                    <a:cubicBezTo>
                      <a:pt x="132753" y="14744"/>
                      <a:pt x="265321" y="0"/>
                      <a:pt x="398297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 flipV="1">
                <a:off x="3674430" y="5255556"/>
                <a:ext cx="516104" cy="45719"/>
              </a:xfrm>
              <a:custGeom>
                <a:avLst/>
                <a:gdLst>
                  <a:gd name="connsiteX0" fmla="*/ 0 w 650739"/>
                  <a:gd name="connsiteY0" fmla="*/ 0 h 5610"/>
                  <a:gd name="connsiteX1" fmla="*/ 650739 w 650739"/>
                  <a:gd name="connsiteY1" fmla="*/ 5610 h 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0739" h="5610">
                    <a:moveTo>
                      <a:pt x="0" y="0"/>
                    </a:moveTo>
                    <a:lnTo>
                      <a:pt x="650739" y="561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657600" y="6002025"/>
                <a:ext cx="669458" cy="318640"/>
              </a:xfrm>
              <a:custGeom>
                <a:avLst/>
                <a:gdLst>
                  <a:gd name="connsiteX0" fmla="*/ 280491 w 669458"/>
                  <a:gd name="connsiteY0" fmla="*/ 18823 h 318640"/>
                  <a:gd name="connsiteX1" fmla="*/ 179514 w 669458"/>
                  <a:gd name="connsiteY1" fmla="*/ 24433 h 318640"/>
                  <a:gd name="connsiteX2" fmla="*/ 157075 w 669458"/>
                  <a:gd name="connsiteY2" fmla="*/ 30042 h 318640"/>
                  <a:gd name="connsiteX3" fmla="*/ 117806 w 669458"/>
                  <a:gd name="connsiteY3" fmla="*/ 41262 h 318640"/>
                  <a:gd name="connsiteX4" fmla="*/ 67318 w 669458"/>
                  <a:gd name="connsiteY4" fmla="*/ 58091 h 318640"/>
                  <a:gd name="connsiteX5" fmla="*/ 33659 w 669458"/>
                  <a:gd name="connsiteY5" fmla="*/ 69311 h 318640"/>
                  <a:gd name="connsiteX6" fmla="*/ 16829 w 669458"/>
                  <a:gd name="connsiteY6" fmla="*/ 86141 h 318640"/>
                  <a:gd name="connsiteX7" fmla="*/ 11219 w 669458"/>
                  <a:gd name="connsiteY7" fmla="*/ 102970 h 318640"/>
                  <a:gd name="connsiteX8" fmla="*/ 0 w 669458"/>
                  <a:gd name="connsiteY8" fmla="*/ 142239 h 318640"/>
                  <a:gd name="connsiteX9" fmla="*/ 5610 w 669458"/>
                  <a:gd name="connsiteY9" fmla="*/ 215166 h 318640"/>
                  <a:gd name="connsiteX10" fmla="*/ 16829 w 669458"/>
                  <a:gd name="connsiteY10" fmla="*/ 231996 h 318640"/>
                  <a:gd name="connsiteX11" fmla="*/ 72927 w 669458"/>
                  <a:gd name="connsiteY11" fmla="*/ 276874 h 318640"/>
                  <a:gd name="connsiteX12" fmla="*/ 100976 w 669458"/>
                  <a:gd name="connsiteY12" fmla="*/ 282484 h 318640"/>
                  <a:gd name="connsiteX13" fmla="*/ 129025 w 669458"/>
                  <a:gd name="connsiteY13" fmla="*/ 293704 h 318640"/>
                  <a:gd name="connsiteX14" fmla="*/ 213173 w 669458"/>
                  <a:gd name="connsiteY14" fmla="*/ 299314 h 318640"/>
                  <a:gd name="connsiteX15" fmla="*/ 252441 w 669458"/>
                  <a:gd name="connsiteY15" fmla="*/ 310533 h 318640"/>
                  <a:gd name="connsiteX16" fmla="*/ 566591 w 669458"/>
                  <a:gd name="connsiteY16" fmla="*/ 293704 h 318640"/>
                  <a:gd name="connsiteX17" fmla="*/ 589030 w 669458"/>
                  <a:gd name="connsiteY17" fmla="*/ 276874 h 318640"/>
                  <a:gd name="connsiteX18" fmla="*/ 600250 w 669458"/>
                  <a:gd name="connsiteY18" fmla="*/ 260045 h 318640"/>
                  <a:gd name="connsiteX19" fmla="*/ 617079 w 669458"/>
                  <a:gd name="connsiteY19" fmla="*/ 237606 h 318640"/>
                  <a:gd name="connsiteX20" fmla="*/ 645129 w 669458"/>
                  <a:gd name="connsiteY20" fmla="*/ 187117 h 318640"/>
                  <a:gd name="connsiteX21" fmla="*/ 650738 w 669458"/>
                  <a:gd name="connsiteY21" fmla="*/ 164678 h 318640"/>
                  <a:gd name="connsiteX22" fmla="*/ 667568 w 669458"/>
                  <a:gd name="connsiteY22" fmla="*/ 131019 h 318640"/>
                  <a:gd name="connsiteX23" fmla="*/ 645129 w 669458"/>
                  <a:gd name="connsiteY23" fmla="*/ 52482 h 318640"/>
                  <a:gd name="connsiteX24" fmla="*/ 622689 w 669458"/>
                  <a:gd name="connsiteY24" fmla="*/ 46872 h 318640"/>
                  <a:gd name="connsiteX25" fmla="*/ 566591 w 669458"/>
                  <a:gd name="connsiteY25" fmla="*/ 30042 h 318640"/>
                  <a:gd name="connsiteX26" fmla="*/ 510493 w 669458"/>
                  <a:gd name="connsiteY26" fmla="*/ 13213 h 318640"/>
                  <a:gd name="connsiteX27" fmla="*/ 437565 w 669458"/>
                  <a:gd name="connsiteY27" fmla="*/ 7603 h 318640"/>
                  <a:gd name="connsiteX28" fmla="*/ 308540 w 669458"/>
                  <a:gd name="connsiteY28" fmla="*/ 7603 h 318640"/>
                  <a:gd name="connsiteX29" fmla="*/ 286100 w 669458"/>
                  <a:gd name="connsiteY29" fmla="*/ 18823 h 318640"/>
                  <a:gd name="connsiteX30" fmla="*/ 258051 w 669458"/>
                  <a:gd name="connsiteY30" fmla="*/ 30042 h 318640"/>
                  <a:gd name="connsiteX31" fmla="*/ 218783 w 669458"/>
                  <a:gd name="connsiteY31" fmla="*/ 52482 h 318640"/>
                  <a:gd name="connsiteX32" fmla="*/ 213173 w 669458"/>
                  <a:gd name="connsiteY32" fmla="*/ 58091 h 31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458" h="318640">
                    <a:moveTo>
                      <a:pt x="280491" y="18823"/>
                    </a:moveTo>
                    <a:cubicBezTo>
                      <a:pt x="246832" y="20693"/>
                      <a:pt x="213086" y="21381"/>
                      <a:pt x="179514" y="24433"/>
                    </a:cubicBezTo>
                    <a:cubicBezTo>
                      <a:pt x="171836" y="25131"/>
                      <a:pt x="164513" y="28013"/>
                      <a:pt x="157075" y="30042"/>
                    </a:cubicBezTo>
                    <a:cubicBezTo>
                      <a:pt x="143941" y="33624"/>
                      <a:pt x="130940" y="37680"/>
                      <a:pt x="117806" y="41262"/>
                    </a:cubicBezTo>
                    <a:cubicBezTo>
                      <a:pt x="66766" y="55182"/>
                      <a:pt x="127121" y="36345"/>
                      <a:pt x="67318" y="58091"/>
                    </a:cubicBezTo>
                    <a:cubicBezTo>
                      <a:pt x="56203" y="62133"/>
                      <a:pt x="33659" y="69311"/>
                      <a:pt x="33659" y="69311"/>
                    </a:cubicBezTo>
                    <a:cubicBezTo>
                      <a:pt x="28049" y="74921"/>
                      <a:pt x="21230" y="79540"/>
                      <a:pt x="16829" y="86141"/>
                    </a:cubicBezTo>
                    <a:cubicBezTo>
                      <a:pt x="13549" y="91061"/>
                      <a:pt x="12918" y="97306"/>
                      <a:pt x="11219" y="102970"/>
                    </a:cubicBezTo>
                    <a:cubicBezTo>
                      <a:pt x="7307" y="116009"/>
                      <a:pt x="3740" y="129149"/>
                      <a:pt x="0" y="142239"/>
                    </a:cubicBezTo>
                    <a:cubicBezTo>
                      <a:pt x="1870" y="166548"/>
                      <a:pt x="1117" y="191203"/>
                      <a:pt x="5610" y="215166"/>
                    </a:cubicBezTo>
                    <a:cubicBezTo>
                      <a:pt x="6852" y="221793"/>
                      <a:pt x="12350" y="226957"/>
                      <a:pt x="16829" y="231996"/>
                    </a:cubicBezTo>
                    <a:cubicBezTo>
                      <a:pt x="35521" y="253025"/>
                      <a:pt x="47300" y="268332"/>
                      <a:pt x="72927" y="276874"/>
                    </a:cubicBezTo>
                    <a:cubicBezTo>
                      <a:pt x="81973" y="279889"/>
                      <a:pt x="91843" y="279744"/>
                      <a:pt x="100976" y="282484"/>
                    </a:cubicBezTo>
                    <a:cubicBezTo>
                      <a:pt x="110621" y="285378"/>
                      <a:pt x="119066" y="292210"/>
                      <a:pt x="129025" y="293704"/>
                    </a:cubicBezTo>
                    <a:cubicBezTo>
                      <a:pt x="156826" y="297874"/>
                      <a:pt x="185124" y="297444"/>
                      <a:pt x="213173" y="299314"/>
                    </a:cubicBezTo>
                    <a:cubicBezTo>
                      <a:pt x="226262" y="303054"/>
                      <a:pt x="238830" y="310294"/>
                      <a:pt x="252441" y="310533"/>
                    </a:cubicBezTo>
                    <a:cubicBezTo>
                      <a:pt x="513478" y="315112"/>
                      <a:pt x="448170" y="333175"/>
                      <a:pt x="566591" y="293704"/>
                    </a:cubicBezTo>
                    <a:cubicBezTo>
                      <a:pt x="574071" y="288094"/>
                      <a:pt x="582419" y="283485"/>
                      <a:pt x="589030" y="276874"/>
                    </a:cubicBezTo>
                    <a:cubicBezTo>
                      <a:pt x="593797" y="272107"/>
                      <a:pt x="596331" y="265531"/>
                      <a:pt x="600250" y="260045"/>
                    </a:cubicBezTo>
                    <a:cubicBezTo>
                      <a:pt x="605684" y="252437"/>
                      <a:pt x="612538" y="245779"/>
                      <a:pt x="617079" y="237606"/>
                    </a:cubicBezTo>
                    <a:cubicBezTo>
                      <a:pt x="653808" y="171494"/>
                      <a:pt x="601796" y="244895"/>
                      <a:pt x="645129" y="187117"/>
                    </a:cubicBezTo>
                    <a:cubicBezTo>
                      <a:pt x="646999" y="179637"/>
                      <a:pt x="647875" y="171836"/>
                      <a:pt x="650738" y="164678"/>
                    </a:cubicBezTo>
                    <a:cubicBezTo>
                      <a:pt x="655397" y="153031"/>
                      <a:pt x="666102" y="143477"/>
                      <a:pt x="667568" y="131019"/>
                    </a:cubicBezTo>
                    <a:cubicBezTo>
                      <a:pt x="670976" y="102048"/>
                      <a:pt x="672823" y="68307"/>
                      <a:pt x="645129" y="52482"/>
                    </a:cubicBezTo>
                    <a:cubicBezTo>
                      <a:pt x="638435" y="48657"/>
                      <a:pt x="630169" y="48742"/>
                      <a:pt x="622689" y="46872"/>
                    </a:cubicBezTo>
                    <a:cubicBezTo>
                      <a:pt x="591991" y="26405"/>
                      <a:pt x="618158" y="40355"/>
                      <a:pt x="566591" y="30042"/>
                    </a:cubicBezTo>
                    <a:cubicBezTo>
                      <a:pt x="510540" y="18832"/>
                      <a:pt x="616015" y="29042"/>
                      <a:pt x="510493" y="13213"/>
                    </a:cubicBezTo>
                    <a:cubicBezTo>
                      <a:pt x="486382" y="9596"/>
                      <a:pt x="461874" y="9473"/>
                      <a:pt x="437565" y="7603"/>
                    </a:cubicBezTo>
                    <a:cubicBezTo>
                      <a:pt x="382845" y="-1517"/>
                      <a:pt x="386287" y="-3504"/>
                      <a:pt x="308540" y="7603"/>
                    </a:cubicBezTo>
                    <a:cubicBezTo>
                      <a:pt x="300261" y="8786"/>
                      <a:pt x="293742" y="15427"/>
                      <a:pt x="286100" y="18823"/>
                    </a:cubicBezTo>
                    <a:cubicBezTo>
                      <a:pt x="276898" y="22913"/>
                      <a:pt x="267253" y="25952"/>
                      <a:pt x="258051" y="30042"/>
                    </a:cubicBezTo>
                    <a:cubicBezTo>
                      <a:pt x="242802" y="36819"/>
                      <a:pt x="231911" y="42636"/>
                      <a:pt x="218783" y="52482"/>
                    </a:cubicBezTo>
                    <a:cubicBezTo>
                      <a:pt x="216668" y="54069"/>
                      <a:pt x="215043" y="56221"/>
                      <a:pt x="213173" y="5809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7400" y="2209800"/>
                <a:ext cx="2667000" cy="1526396"/>
              </a:xfrm>
              <a:prstGeom prst="rect">
                <a:avLst/>
              </a:prstGeom>
            </p:spPr>
          </p:pic>
          <p:sp>
            <p:nvSpPr>
              <p:cNvPr id="25" name="Line Callout 3 (Border and Accent Bar) 24"/>
              <p:cNvSpPr/>
              <p:nvPr/>
            </p:nvSpPr>
            <p:spPr>
              <a:xfrm>
                <a:off x="5708728" y="2190750"/>
                <a:ext cx="2530904" cy="1651831"/>
              </a:xfrm>
              <a:prstGeom prst="accentBorderCallout3">
                <a:avLst>
                  <a:gd name="adj1" fmla="val 18750"/>
                  <a:gd name="adj2" fmla="val -8333"/>
                  <a:gd name="adj3" fmla="val 19941"/>
                  <a:gd name="adj4" fmla="val -125463"/>
                  <a:gd name="adj5" fmla="val 203571"/>
                  <a:gd name="adj6" fmla="val -124537"/>
                  <a:gd name="adj7" fmla="val 203439"/>
                  <a:gd name="adj8" fmla="val -93055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560720" y="2724277"/>
              <a:ext cx="613360" cy="5847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Wingdings" panose="05000000000000000000" pitchFamily="2" charset="2"/>
                </a:rPr>
                <a:t>x</a:t>
              </a:r>
              <a:endParaRPr lang="en-US" sz="3200" dirty="0" smtClean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58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10746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Marking Your Answers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AutoShape 4" descr="Image result for image pencil and eras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image pencil and eras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7" t="5310" r="31196"/>
          <a:stretch/>
        </p:blipFill>
        <p:spPr bwMode="auto">
          <a:xfrm>
            <a:off x="3718301" y="2745916"/>
            <a:ext cx="1676400" cy="281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73640" y="2367628"/>
            <a:ext cx="3762259" cy="3581400"/>
            <a:chOff x="373640" y="2057400"/>
            <a:chExt cx="3762259" cy="3581400"/>
          </a:xfrm>
        </p:grpSpPr>
        <p:sp>
          <p:nvSpPr>
            <p:cNvPr id="12" name="Freeform 11"/>
            <p:cNvSpPr/>
            <p:nvPr/>
          </p:nvSpPr>
          <p:spPr>
            <a:xfrm>
              <a:off x="685800" y="3429001"/>
              <a:ext cx="3139931" cy="827349"/>
            </a:xfrm>
            <a:custGeom>
              <a:avLst/>
              <a:gdLst>
                <a:gd name="connsiteX0" fmla="*/ 0 w 3139931"/>
                <a:gd name="connsiteY0" fmla="*/ 0 h 827349"/>
                <a:gd name="connsiteX1" fmla="*/ 3139931 w 3139931"/>
                <a:gd name="connsiteY1" fmla="*/ 0 h 827349"/>
                <a:gd name="connsiteX2" fmla="*/ 3139931 w 3139931"/>
                <a:gd name="connsiteY2" fmla="*/ 827349 h 827349"/>
                <a:gd name="connsiteX3" fmla="*/ 0 w 3139931"/>
                <a:gd name="connsiteY3" fmla="*/ 827349 h 827349"/>
                <a:gd name="connsiteX4" fmla="*/ 0 w 3139931"/>
                <a:gd name="connsiteY4" fmla="*/ 0 h 82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9931" h="827349">
                  <a:moveTo>
                    <a:pt x="0" y="0"/>
                  </a:moveTo>
                  <a:lnTo>
                    <a:pt x="3139931" y="0"/>
                  </a:lnTo>
                  <a:lnTo>
                    <a:pt x="3139931" y="827349"/>
                  </a:lnTo>
                  <a:lnTo>
                    <a:pt x="0" y="8273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If you change an answer, be sure to erase completely.</a:t>
              </a:r>
              <a:endParaRPr lang="en-US" sz="36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73640" y="2057400"/>
              <a:ext cx="3762259" cy="3581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00741" y="2438400"/>
            <a:ext cx="3762259" cy="3581400"/>
            <a:chOff x="5000741" y="2204372"/>
            <a:chExt cx="3762259" cy="3581400"/>
          </a:xfrm>
        </p:grpSpPr>
        <p:sp>
          <p:nvSpPr>
            <p:cNvPr id="11" name="Freeform 10"/>
            <p:cNvSpPr/>
            <p:nvPr/>
          </p:nvSpPr>
          <p:spPr>
            <a:xfrm>
              <a:off x="5315846" y="3581397"/>
              <a:ext cx="3139931" cy="827349"/>
            </a:xfrm>
            <a:custGeom>
              <a:avLst/>
              <a:gdLst>
                <a:gd name="connsiteX0" fmla="*/ 0 w 3139931"/>
                <a:gd name="connsiteY0" fmla="*/ 0 h 827349"/>
                <a:gd name="connsiteX1" fmla="*/ 3139931 w 3139931"/>
                <a:gd name="connsiteY1" fmla="*/ 0 h 827349"/>
                <a:gd name="connsiteX2" fmla="*/ 3139931 w 3139931"/>
                <a:gd name="connsiteY2" fmla="*/ 827349 h 827349"/>
                <a:gd name="connsiteX3" fmla="*/ 0 w 3139931"/>
                <a:gd name="connsiteY3" fmla="*/ 827349 h 827349"/>
                <a:gd name="connsiteX4" fmla="*/ 0 w 3139931"/>
                <a:gd name="connsiteY4" fmla="*/ 0 h 82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9931" h="827349">
                  <a:moveTo>
                    <a:pt x="0" y="0"/>
                  </a:moveTo>
                  <a:lnTo>
                    <a:pt x="3139931" y="0"/>
                  </a:lnTo>
                  <a:lnTo>
                    <a:pt x="3139931" y="827349"/>
                  </a:lnTo>
                  <a:lnTo>
                    <a:pt x="0" y="8273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If you use your eraser, do so gently to avoid ripping or tearing your test.</a:t>
              </a:r>
              <a:endParaRPr lang="en-US" sz="36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000741" y="2204372"/>
              <a:ext cx="3762259" cy="3581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81005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2362200"/>
          <a:ext cx="8534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gray">
          <a:xfrm>
            <a:off x="0" y="1143000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Taking the Writing Test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0963" y="3276600"/>
            <a:ext cx="1981201" cy="2075873"/>
            <a:chOff x="320963" y="3276600"/>
            <a:chExt cx="1981201" cy="2075873"/>
          </a:xfrm>
        </p:grpSpPr>
        <p:sp>
          <p:nvSpPr>
            <p:cNvPr id="8" name="Flowchart: Connector 7"/>
            <p:cNvSpPr/>
            <p:nvPr/>
          </p:nvSpPr>
          <p:spPr>
            <a:xfrm>
              <a:off x="320963" y="3371273"/>
              <a:ext cx="1981201" cy="19812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latin typeface="Franklin Gothic Medium Cond" panose="020B0606030402020204" pitchFamily="34" charset="0"/>
                </a:rPr>
                <a:t>about </a:t>
              </a:r>
              <a:r>
                <a:rPr lang="en-US" dirty="0" smtClean="0">
                  <a:latin typeface="Franklin Gothic Medium Cond" panose="020B0606030402020204" pitchFamily="34" charset="0"/>
                </a:rPr>
                <a:t>the materials you will use to take the test</a:t>
              </a:r>
              <a:endParaRPr lang="en-US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838200" y="3276600"/>
              <a:ext cx="304800" cy="304800"/>
            </a:xfrm>
            <a:prstGeom prst="flowChartConnector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752600" y="49530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72200" y="4648200"/>
            <a:ext cx="1981201" cy="1981200"/>
            <a:chOff x="6172200" y="4648200"/>
            <a:chExt cx="1981201" cy="1981200"/>
          </a:xfrm>
        </p:grpSpPr>
        <p:sp>
          <p:nvSpPr>
            <p:cNvPr id="9" name="Flowchart: Connector 8"/>
            <p:cNvSpPr/>
            <p:nvPr/>
          </p:nvSpPr>
          <p:spPr>
            <a:xfrm>
              <a:off x="6172200" y="4648200"/>
              <a:ext cx="1981201" cy="19812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 smtClean="0">
                  <a:latin typeface="Franklin Gothic Medium Cond" panose="020B0606030402020204" pitchFamily="34" charset="0"/>
                </a:rPr>
                <a:t>and the process you will follow when taking the test!</a:t>
              </a:r>
              <a:endParaRPr lang="en-US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7837057" y="4876800"/>
              <a:ext cx="304800" cy="304800"/>
            </a:xfrm>
            <a:prstGeom prst="flowChartConnector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324600" y="53340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6236855" y="5553364"/>
              <a:ext cx="87745" cy="85436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lowchart: Connector 14"/>
          <p:cNvSpPr/>
          <p:nvPr/>
        </p:nvSpPr>
        <p:spPr>
          <a:xfrm>
            <a:off x="5173518" y="2551546"/>
            <a:ext cx="849746" cy="819727"/>
          </a:xfrm>
          <a:prstGeom prst="flowChartConnector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6581485" y="2152074"/>
            <a:ext cx="1255571" cy="1276926"/>
          </a:xfrm>
          <a:prstGeom prst="flowChartConnector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3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/>
          <p:cNvSpPr/>
          <p:nvPr/>
        </p:nvSpPr>
        <p:spPr>
          <a:xfrm>
            <a:off x="-4691855" y="1063229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918428" y="2270760"/>
            <a:ext cx="7859970" cy="883920"/>
          </a:xfrm>
          <a:custGeom>
            <a:avLst/>
            <a:gdLst>
              <a:gd name="connsiteX0" fmla="*/ 0 w 7859970"/>
              <a:gd name="connsiteY0" fmla="*/ 0 h 883920"/>
              <a:gd name="connsiteX1" fmla="*/ 7859970 w 7859970"/>
              <a:gd name="connsiteY1" fmla="*/ 0 h 883920"/>
              <a:gd name="connsiteX2" fmla="*/ 7859970 w 7859970"/>
              <a:gd name="connsiteY2" fmla="*/ 883920 h 883920"/>
              <a:gd name="connsiteX3" fmla="*/ 0 w 7859970"/>
              <a:gd name="connsiteY3" fmla="*/ 883920 h 883920"/>
              <a:gd name="connsiteX4" fmla="*/ 0 w 7859970"/>
              <a:gd name="connsiteY4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9970" h="883920">
                <a:moveTo>
                  <a:pt x="0" y="0"/>
                </a:moveTo>
                <a:lnTo>
                  <a:pt x="7859970" y="0"/>
                </a:lnTo>
                <a:lnTo>
                  <a:pt x="7859970" y="883920"/>
                </a:lnTo>
                <a:lnTo>
                  <a:pt x="0" y="883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1612" tIns="55880" rIns="55880" bIns="55880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latin typeface="Franklin Gothic Medium Cond" panose="020B0606030402020204" pitchFamily="34" charset="0"/>
              </a:rPr>
              <a:t>Students in </a:t>
            </a:r>
            <a:r>
              <a:rPr lang="en-US" sz="2200" b="1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grades 4–6 </a:t>
            </a:r>
            <a:r>
              <a:rPr lang="en-US" sz="2200" kern="1200" dirty="0" smtClean="0">
                <a:latin typeface="Franklin Gothic Medium Cond" panose="020B0606030402020204" pitchFamily="34" charset="0"/>
              </a:rPr>
              <a:t>will take the ELA Writing assessment on </a:t>
            </a:r>
            <a:r>
              <a:rPr lang="en-US" sz="2200" b="1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paper</a:t>
            </a:r>
            <a:r>
              <a:rPr lang="en-US" sz="2200" kern="1200" dirty="0" smtClean="0">
                <a:latin typeface="Franklin Gothic Medium Cond" panose="020B0606030402020204" pitchFamily="34" charset="0"/>
              </a:rPr>
              <a:t>. </a:t>
            </a:r>
            <a:endParaRPr lang="en-US" sz="22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5978" y="2160270"/>
            <a:ext cx="1104900" cy="11049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1239732" y="3596640"/>
            <a:ext cx="7538665" cy="883920"/>
          </a:xfrm>
          <a:custGeom>
            <a:avLst/>
            <a:gdLst>
              <a:gd name="connsiteX0" fmla="*/ 0 w 7538665"/>
              <a:gd name="connsiteY0" fmla="*/ 0 h 883920"/>
              <a:gd name="connsiteX1" fmla="*/ 7538665 w 7538665"/>
              <a:gd name="connsiteY1" fmla="*/ 0 h 883920"/>
              <a:gd name="connsiteX2" fmla="*/ 7538665 w 7538665"/>
              <a:gd name="connsiteY2" fmla="*/ 883920 h 883920"/>
              <a:gd name="connsiteX3" fmla="*/ 0 w 7538665"/>
              <a:gd name="connsiteY3" fmla="*/ 883920 h 883920"/>
              <a:gd name="connsiteX4" fmla="*/ 0 w 7538665"/>
              <a:gd name="connsiteY4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8665" h="883920">
                <a:moveTo>
                  <a:pt x="0" y="0"/>
                </a:moveTo>
                <a:lnTo>
                  <a:pt x="7538665" y="0"/>
                </a:lnTo>
                <a:lnTo>
                  <a:pt x="7538665" y="883920"/>
                </a:lnTo>
                <a:lnTo>
                  <a:pt x="0" y="883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1612" tIns="60960" rIns="60960" bIns="60960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Franklin Gothic Medium Cond" panose="020B0606030402020204" pitchFamily="34" charset="0"/>
              </a:rPr>
              <a:t>There is </a:t>
            </a:r>
            <a:r>
              <a:rPr lang="en-US" sz="2400" b="1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one 120-minute session </a:t>
            </a:r>
            <a:r>
              <a:rPr lang="en-US" sz="2400" kern="1200" dirty="0" smtClean="0">
                <a:latin typeface="Franklin Gothic Medium Cond" panose="020B0606030402020204" pitchFamily="34" charset="0"/>
              </a:rPr>
              <a:t>for ELA Writing.</a:t>
            </a:r>
            <a:endParaRPr lang="en-US" sz="24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7282" y="3486150"/>
            <a:ext cx="1104900" cy="11049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918428" y="4922520"/>
            <a:ext cx="7859970" cy="883920"/>
          </a:xfrm>
          <a:custGeom>
            <a:avLst/>
            <a:gdLst>
              <a:gd name="connsiteX0" fmla="*/ 0 w 7859970"/>
              <a:gd name="connsiteY0" fmla="*/ 0 h 883920"/>
              <a:gd name="connsiteX1" fmla="*/ 7859970 w 7859970"/>
              <a:gd name="connsiteY1" fmla="*/ 0 h 883920"/>
              <a:gd name="connsiteX2" fmla="*/ 7859970 w 7859970"/>
              <a:gd name="connsiteY2" fmla="*/ 883920 h 883920"/>
              <a:gd name="connsiteX3" fmla="*/ 0 w 7859970"/>
              <a:gd name="connsiteY3" fmla="*/ 883920 h 883920"/>
              <a:gd name="connsiteX4" fmla="*/ 0 w 7859970"/>
              <a:gd name="connsiteY4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9970" h="883920">
                <a:moveTo>
                  <a:pt x="0" y="0"/>
                </a:moveTo>
                <a:lnTo>
                  <a:pt x="7859970" y="0"/>
                </a:lnTo>
                <a:lnTo>
                  <a:pt x="7859970" y="883920"/>
                </a:lnTo>
                <a:lnTo>
                  <a:pt x="0" y="883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1612" tIns="60960" rIns="60960" bIns="60960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Franklin Gothic Medium Cond" panose="020B0606030402020204" pitchFamily="34" charset="0"/>
              </a:rPr>
              <a:t>You will complete the session in </a:t>
            </a:r>
            <a:r>
              <a:rPr lang="en-US" sz="2400" b="1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one school day</a:t>
            </a:r>
            <a:r>
              <a:rPr lang="en-US" sz="2400" kern="1200" dirty="0" smtClean="0">
                <a:latin typeface="Franklin Gothic Medium Cond" panose="020B0606030402020204" pitchFamily="34" charset="0"/>
              </a:rPr>
              <a:t>.</a:t>
            </a:r>
            <a:endParaRPr lang="en-US" sz="24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5978" y="4812030"/>
            <a:ext cx="1104900" cy="11049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FSA ELA Writing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676400" y="1872567"/>
            <a:ext cx="2567047" cy="2567047"/>
          </a:xfrm>
          <a:custGeom>
            <a:avLst/>
            <a:gdLst>
              <a:gd name="connsiteX0" fmla="*/ 0 w 2567047"/>
              <a:gd name="connsiteY0" fmla="*/ 1283524 h 2567047"/>
              <a:gd name="connsiteX1" fmla="*/ 1283524 w 2567047"/>
              <a:gd name="connsiteY1" fmla="*/ 0 h 2567047"/>
              <a:gd name="connsiteX2" fmla="*/ 2567048 w 2567047"/>
              <a:gd name="connsiteY2" fmla="*/ 1283524 h 2567047"/>
              <a:gd name="connsiteX3" fmla="*/ 1283524 w 2567047"/>
              <a:gd name="connsiteY3" fmla="*/ 2567048 h 2567047"/>
              <a:gd name="connsiteX4" fmla="*/ 0 w 2567047"/>
              <a:gd name="connsiteY4" fmla="*/ 1283524 h 256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047" h="2567047">
                <a:moveTo>
                  <a:pt x="0" y="1283524"/>
                </a:moveTo>
                <a:cubicBezTo>
                  <a:pt x="0" y="574653"/>
                  <a:pt x="574653" y="0"/>
                  <a:pt x="1283524" y="0"/>
                </a:cubicBezTo>
                <a:cubicBezTo>
                  <a:pt x="1992395" y="0"/>
                  <a:pt x="2567048" y="574653"/>
                  <a:pt x="2567048" y="1283524"/>
                </a:cubicBezTo>
                <a:cubicBezTo>
                  <a:pt x="2567048" y="1992395"/>
                  <a:pt x="1992395" y="2567048"/>
                  <a:pt x="1283524" y="2567048"/>
                </a:cubicBezTo>
                <a:cubicBezTo>
                  <a:pt x="574653" y="2567048"/>
                  <a:pt x="0" y="1992395"/>
                  <a:pt x="0" y="1283524"/>
                </a:cubicBezTo>
                <a:close/>
              </a:path>
            </a:pathLst>
          </a:custGeom>
          <a:solidFill>
            <a:srgbClr val="003366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42273" tIns="449234" rIns="342273" bIns="962642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0" kern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Before you begin, </a:t>
            </a:r>
            <a:r>
              <a:rPr lang="en-US" sz="17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   </a:t>
            </a:r>
            <a:r>
              <a:rPr lang="en-US" sz="1700" b="0" kern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your test administrator will give you a </a:t>
            </a:r>
            <a:r>
              <a:rPr lang="en-US" sz="17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P</a:t>
            </a:r>
            <a:r>
              <a:rPr lang="en-US" sz="1700" b="1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lanning </a:t>
            </a:r>
            <a:r>
              <a:rPr lang="en-US" sz="17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S</a:t>
            </a:r>
            <a:r>
              <a:rPr lang="en-US" sz="1700" b="1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heet</a:t>
            </a:r>
            <a:r>
              <a:rPr lang="en-US" sz="1700" b="1" kern="1200" dirty="0" smtClean="0">
                <a:solidFill>
                  <a:srgbClr val="00B050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0" b="0" kern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that you may use to take notes and plan your writing.</a:t>
            </a:r>
            <a:endParaRPr lang="en-US" sz="1700" b="0" kern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614553" y="3605153"/>
            <a:ext cx="2567047" cy="2567047"/>
          </a:xfrm>
          <a:custGeom>
            <a:avLst/>
            <a:gdLst>
              <a:gd name="connsiteX0" fmla="*/ 0 w 2567047"/>
              <a:gd name="connsiteY0" fmla="*/ 1283524 h 2567047"/>
              <a:gd name="connsiteX1" fmla="*/ 1283524 w 2567047"/>
              <a:gd name="connsiteY1" fmla="*/ 0 h 2567047"/>
              <a:gd name="connsiteX2" fmla="*/ 2567048 w 2567047"/>
              <a:gd name="connsiteY2" fmla="*/ 1283524 h 2567047"/>
              <a:gd name="connsiteX3" fmla="*/ 1283524 w 2567047"/>
              <a:gd name="connsiteY3" fmla="*/ 2567048 h 2567047"/>
              <a:gd name="connsiteX4" fmla="*/ 0 w 2567047"/>
              <a:gd name="connsiteY4" fmla="*/ 1283524 h 256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047" h="2567047">
                <a:moveTo>
                  <a:pt x="0" y="1283524"/>
                </a:moveTo>
                <a:cubicBezTo>
                  <a:pt x="0" y="574653"/>
                  <a:pt x="574653" y="0"/>
                  <a:pt x="1283524" y="0"/>
                </a:cubicBezTo>
                <a:cubicBezTo>
                  <a:pt x="1992395" y="0"/>
                  <a:pt x="2567048" y="574653"/>
                  <a:pt x="2567048" y="1283524"/>
                </a:cubicBezTo>
                <a:cubicBezTo>
                  <a:pt x="2567048" y="1992395"/>
                  <a:pt x="1992395" y="2567048"/>
                  <a:pt x="1283524" y="2567048"/>
                </a:cubicBezTo>
                <a:cubicBezTo>
                  <a:pt x="574653" y="2567048"/>
                  <a:pt x="0" y="1992395"/>
                  <a:pt x="0" y="1283524"/>
                </a:cubicBezTo>
                <a:close/>
              </a:path>
            </a:pathLst>
          </a:custGeom>
          <a:solidFill>
            <a:srgbClr val="003366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785088" tIns="663154" rIns="241731" bIns="492017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Your test administrator will collect your planning sheet at the end of the test.</a:t>
            </a:r>
            <a:endParaRPr lang="en-US" sz="1800" kern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09600" y="3605153"/>
            <a:ext cx="2567047" cy="2567047"/>
          </a:xfrm>
          <a:custGeom>
            <a:avLst/>
            <a:gdLst>
              <a:gd name="connsiteX0" fmla="*/ 0 w 2567047"/>
              <a:gd name="connsiteY0" fmla="*/ 1283524 h 2567047"/>
              <a:gd name="connsiteX1" fmla="*/ 1283524 w 2567047"/>
              <a:gd name="connsiteY1" fmla="*/ 0 h 2567047"/>
              <a:gd name="connsiteX2" fmla="*/ 2567048 w 2567047"/>
              <a:gd name="connsiteY2" fmla="*/ 1283524 h 2567047"/>
              <a:gd name="connsiteX3" fmla="*/ 1283524 w 2567047"/>
              <a:gd name="connsiteY3" fmla="*/ 2567048 h 2567047"/>
              <a:gd name="connsiteX4" fmla="*/ 0 w 2567047"/>
              <a:gd name="connsiteY4" fmla="*/ 1283524 h 256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047" h="2567047">
                <a:moveTo>
                  <a:pt x="0" y="1283524"/>
                </a:moveTo>
                <a:cubicBezTo>
                  <a:pt x="0" y="574653"/>
                  <a:pt x="574653" y="0"/>
                  <a:pt x="1283524" y="0"/>
                </a:cubicBezTo>
                <a:cubicBezTo>
                  <a:pt x="1992395" y="0"/>
                  <a:pt x="2567048" y="574653"/>
                  <a:pt x="2567048" y="1283524"/>
                </a:cubicBezTo>
                <a:cubicBezTo>
                  <a:pt x="2567048" y="1992395"/>
                  <a:pt x="1992395" y="2567048"/>
                  <a:pt x="1283524" y="2567048"/>
                </a:cubicBezTo>
                <a:cubicBezTo>
                  <a:pt x="574653" y="2567048"/>
                  <a:pt x="0" y="1992395"/>
                  <a:pt x="0" y="1283524"/>
                </a:cubicBezTo>
                <a:close/>
              </a:path>
            </a:pathLst>
          </a:custGeom>
          <a:solidFill>
            <a:srgbClr val="003366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41730" tIns="663154" rIns="785089" bIns="492017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While testing, make sure that your planning sheet is not easily visible to other students.</a:t>
            </a:r>
            <a:endParaRPr lang="en-US" sz="1800" kern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Writing Test: Planning Sheet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054259"/>
            <a:ext cx="3368424" cy="4346541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808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2180962" y="2296676"/>
            <a:ext cx="2814243" cy="1850119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304800" y="2296676"/>
            <a:ext cx="1876162" cy="1850119"/>
          </a:xfrm>
          <a:custGeom>
            <a:avLst/>
            <a:gdLst>
              <a:gd name="connsiteX0" fmla="*/ 0 w 1876162"/>
              <a:gd name="connsiteY0" fmla="*/ 308359 h 1850119"/>
              <a:gd name="connsiteX1" fmla="*/ 308359 w 1876162"/>
              <a:gd name="connsiteY1" fmla="*/ 0 h 1850119"/>
              <a:gd name="connsiteX2" fmla="*/ 1567803 w 1876162"/>
              <a:gd name="connsiteY2" fmla="*/ 0 h 1850119"/>
              <a:gd name="connsiteX3" fmla="*/ 1876162 w 1876162"/>
              <a:gd name="connsiteY3" fmla="*/ 308359 h 1850119"/>
              <a:gd name="connsiteX4" fmla="*/ 1876162 w 1876162"/>
              <a:gd name="connsiteY4" fmla="*/ 1541760 h 1850119"/>
              <a:gd name="connsiteX5" fmla="*/ 1567803 w 1876162"/>
              <a:gd name="connsiteY5" fmla="*/ 1850119 h 1850119"/>
              <a:gd name="connsiteX6" fmla="*/ 308359 w 1876162"/>
              <a:gd name="connsiteY6" fmla="*/ 1850119 h 1850119"/>
              <a:gd name="connsiteX7" fmla="*/ 0 w 1876162"/>
              <a:gd name="connsiteY7" fmla="*/ 1541760 h 1850119"/>
              <a:gd name="connsiteX8" fmla="*/ 0 w 1876162"/>
              <a:gd name="connsiteY8" fmla="*/ 308359 h 185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162" h="1850119">
                <a:moveTo>
                  <a:pt x="0" y="308359"/>
                </a:moveTo>
                <a:cubicBezTo>
                  <a:pt x="0" y="138057"/>
                  <a:pt x="138057" y="0"/>
                  <a:pt x="308359" y="0"/>
                </a:cubicBezTo>
                <a:lnTo>
                  <a:pt x="1567803" y="0"/>
                </a:lnTo>
                <a:cubicBezTo>
                  <a:pt x="1738105" y="0"/>
                  <a:pt x="1876162" y="138057"/>
                  <a:pt x="1876162" y="308359"/>
                </a:cubicBezTo>
                <a:lnTo>
                  <a:pt x="1876162" y="1541760"/>
                </a:lnTo>
                <a:cubicBezTo>
                  <a:pt x="1876162" y="1712062"/>
                  <a:pt x="1738105" y="1850119"/>
                  <a:pt x="1567803" y="1850119"/>
                </a:cubicBezTo>
                <a:lnTo>
                  <a:pt x="308359" y="1850119"/>
                </a:lnTo>
                <a:cubicBezTo>
                  <a:pt x="138057" y="1850119"/>
                  <a:pt x="0" y="1712062"/>
                  <a:pt x="0" y="1541760"/>
                </a:cubicBezTo>
                <a:lnTo>
                  <a:pt x="0" y="3083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845" tIns="115080" rIns="139845" bIns="115080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latin typeface="Franklin Gothic Medium Cond" panose="020B0606030402020204" pitchFamily="34" charset="0"/>
              </a:rPr>
              <a:t>You will receive an FSA ELA Writing test and answer book that contains reading passages, a writing prompt, and </a:t>
            </a:r>
            <a:r>
              <a:rPr lang="en-US" sz="1400" b="1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three</a:t>
            </a:r>
            <a:r>
              <a:rPr lang="en-US" sz="1400" kern="1200" dirty="0" smtClean="0">
                <a:latin typeface="Franklin Gothic Medium Cond" panose="020B0606030402020204" pitchFamily="34" charset="0"/>
              </a:rPr>
              <a:t> lined pages where you will write your response.</a:t>
            </a:r>
            <a:endParaRPr lang="en-US" sz="14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180962" y="4331807"/>
            <a:ext cx="2814243" cy="1850119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304800" y="4331807"/>
            <a:ext cx="1876162" cy="1850119"/>
          </a:xfrm>
          <a:custGeom>
            <a:avLst/>
            <a:gdLst>
              <a:gd name="connsiteX0" fmla="*/ 0 w 1876162"/>
              <a:gd name="connsiteY0" fmla="*/ 308359 h 1850119"/>
              <a:gd name="connsiteX1" fmla="*/ 308359 w 1876162"/>
              <a:gd name="connsiteY1" fmla="*/ 0 h 1850119"/>
              <a:gd name="connsiteX2" fmla="*/ 1567803 w 1876162"/>
              <a:gd name="connsiteY2" fmla="*/ 0 h 1850119"/>
              <a:gd name="connsiteX3" fmla="*/ 1876162 w 1876162"/>
              <a:gd name="connsiteY3" fmla="*/ 308359 h 1850119"/>
              <a:gd name="connsiteX4" fmla="*/ 1876162 w 1876162"/>
              <a:gd name="connsiteY4" fmla="*/ 1541760 h 1850119"/>
              <a:gd name="connsiteX5" fmla="*/ 1567803 w 1876162"/>
              <a:gd name="connsiteY5" fmla="*/ 1850119 h 1850119"/>
              <a:gd name="connsiteX6" fmla="*/ 308359 w 1876162"/>
              <a:gd name="connsiteY6" fmla="*/ 1850119 h 1850119"/>
              <a:gd name="connsiteX7" fmla="*/ 0 w 1876162"/>
              <a:gd name="connsiteY7" fmla="*/ 1541760 h 1850119"/>
              <a:gd name="connsiteX8" fmla="*/ 0 w 1876162"/>
              <a:gd name="connsiteY8" fmla="*/ 308359 h 185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162" h="1850119">
                <a:moveTo>
                  <a:pt x="0" y="308359"/>
                </a:moveTo>
                <a:cubicBezTo>
                  <a:pt x="0" y="138057"/>
                  <a:pt x="138057" y="0"/>
                  <a:pt x="308359" y="0"/>
                </a:cubicBezTo>
                <a:lnTo>
                  <a:pt x="1567803" y="0"/>
                </a:lnTo>
                <a:cubicBezTo>
                  <a:pt x="1738105" y="0"/>
                  <a:pt x="1876162" y="138057"/>
                  <a:pt x="1876162" y="308359"/>
                </a:cubicBezTo>
                <a:lnTo>
                  <a:pt x="1876162" y="1541760"/>
                </a:lnTo>
                <a:cubicBezTo>
                  <a:pt x="1876162" y="1712062"/>
                  <a:pt x="1738105" y="1850119"/>
                  <a:pt x="1567803" y="1850119"/>
                </a:cubicBezTo>
                <a:lnTo>
                  <a:pt x="308359" y="1850119"/>
                </a:lnTo>
                <a:cubicBezTo>
                  <a:pt x="138057" y="1850119"/>
                  <a:pt x="0" y="1712062"/>
                  <a:pt x="0" y="1541760"/>
                </a:cubicBezTo>
                <a:lnTo>
                  <a:pt x="0" y="3083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845" tIns="115080" rIns="139845" bIns="115080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latin typeface="Franklin Gothic Medium Cond" panose="020B0606030402020204" pitchFamily="34" charset="0"/>
              </a:rPr>
              <a:t>Make sure you write </a:t>
            </a:r>
            <a:r>
              <a:rPr lang="en-US" b="1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inside the box</a:t>
            </a:r>
            <a:r>
              <a:rPr lang="en-US" b="1" kern="1200" dirty="0" smtClean="0">
                <a:solidFill>
                  <a:srgbClr val="00B050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kern="1200" dirty="0" smtClean="0">
                <a:latin typeface="Franklin Gothic Medium Cond" panose="020B0606030402020204" pitchFamily="34" charset="0"/>
              </a:rPr>
              <a:t>that contains the lines.</a:t>
            </a:r>
            <a:endParaRPr lang="en-US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981200"/>
            <a:ext cx="3352800" cy="4516204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Writing Test: Test and Answer Books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1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2401778" y="2077364"/>
            <a:ext cx="3782877" cy="3783177"/>
          </a:xfrm>
          <a:custGeom>
            <a:avLst/>
            <a:gdLst>
              <a:gd name="connsiteX0" fmla="*/ 0 w 3782877"/>
              <a:gd name="connsiteY0" fmla="*/ 1891589 h 3783177"/>
              <a:gd name="connsiteX1" fmla="*/ 1891439 w 3782877"/>
              <a:gd name="connsiteY1" fmla="*/ 0 h 3783177"/>
              <a:gd name="connsiteX2" fmla="*/ 3782878 w 3782877"/>
              <a:gd name="connsiteY2" fmla="*/ 1891589 h 3783177"/>
              <a:gd name="connsiteX3" fmla="*/ 1891439 w 3782877"/>
              <a:gd name="connsiteY3" fmla="*/ 3783178 h 3783177"/>
              <a:gd name="connsiteX4" fmla="*/ 0 w 3782877"/>
              <a:gd name="connsiteY4" fmla="*/ 1891589 h 378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2877" h="3783177">
                <a:moveTo>
                  <a:pt x="0" y="1891589"/>
                </a:moveTo>
                <a:cubicBezTo>
                  <a:pt x="0" y="846893"/>
                  <a:pt x="846826" y="0"/>
                  <a:pt x="1891439" y="0"/>
                </a:cubicBezTo>
                <a:cubicBezTo>
                  <a:pt x="2936052" y="0"/>
                  <a:pt x="3782878" y="846893"/>
                  <a:pt x="3782878" y="1891589"/>
                </a:cubicBezTo>
                <a:cubicBezTo>
                  <a:pt x="3782878" y="2936285"/>
                  <a:pt x="2936052" y="3783178"/>
                  <a:pt x="1891439" y="3783178"/>
                </a:cubicBezTo>
                <a:cubicBezTo>
                  <a:pt x="846826" y="3783178"/>
                  <a:pt x="0" y="2936285"/>
                  <a:pt x="0" y="189158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8290" tIns="668333" rIns="668290" bIns="668333" numCol="1" spcCol="1270" anchor="ctr" anchorCtr="0">
            <a:noAutofit/>
          </a:bodyPr>
          <a:lstStyle/>
          <a:p>
            <a:pPr lvl="0" algn="ctr" defTabSz="1333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Franklin Gothic Medium Cond" panose="020B0606030402020204" pitchFamily="34" charset="0"/>
              </a:rPr>
              <a:t>Read each passage carefully and respond completely to the writing prompt.</a:t>
            </a:r>
            <a:endParaRPr lang="en-US" sz="30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60452" y="1905000"/>
            <a:ext cx="420993" cy="420745"/>
          </a:xfrm>
          <a:prstGeom prst="ellipse">
            <a:avLst/>
          </a:prstGeom>
          <a:solidFill>
            <a:srgbClr val="C6E7F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al 14"/>
          <p:cNvSpPr/>
          <p:nvPr/>
        </p:nvSpPr>
        <p:spPr>
          <a:xfrm>
            <a:off x="3564274" y="5579455"/>
            <a:ext cx="304917" cy="3049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6428068" y="3612733"/>
            <a:ext cx="304917" cy="3049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4970617" y="5903854"/>
            <a:ext cx="420993" cy="42074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3650465" y="2502971"/>
            <a:ext cx="304917" cy="3049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/>
        </p:nvSpPr>
        <p:spPr>
          <a:xfrm>
            <a:off x="2690236" y="4247387"/>
            <a:ext cx="304917" cy="3049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Taking the Writing Test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33400" y="1981200"/>
            <a:ext cx="2286000" cy="2209800"/>
            <a:chOff x="533400" y="1981200"/>
            <a:chExt cx="2286000" cy="2209800"/>
          </a:xfrm>
          <a:solidFill>
            <a:schemeClr val="accent1">
              <a:lumMod val="75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533400" y="1981200"/>
              <a:ext cx="2286000" cy="22098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latin typeface="Franklin Gothic Medium Cond" panose="020B0606030402020204" pitchFamily="34" charset="0"/>
                </a:rPr>
                <a:t>Your writing should show that you can organize and express your thoughts clearly.</a:t>
              </a: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748509" y="2515784"/>
              <a:ext cx="152400" cy="164029"/>
            </a:xfrm>
            <a:prstGeom prst="flowChartConnector">
              <a:avLst/>
            </a:prstGeom>
            <a:solidFill>
              <a:srgbClr val="85A2F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533400" y="2583800"/>
              <a:ext cx="152400" cy="164029"/>
            </a:xfrm>
            <a:prstGeom prst="flowChartConnector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636349" y="2825109"/>
              <a:ext cx="152400" cy="164029"/>
            </a:xfrm>
            <a:prstGeom prst="flowChartConnector">
              <a:avLst/>
            </a:prstGeom>
            <a:solidFill>
              <a:srgbClr val="C6E7FE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lowchart: Connector 22"/>
          <p:cNvSpPr/>
          <p:nvPr/>
        </p:nvSpPr>
        <p:spPr>
          <a:xfrm rot="5400000">
            <a:off x="8375277" y="4897751"/>
            <a:ext cx="152400" cy="164029"/>
          </a:xfrm>
          <a:prstGeom prst="flowChartConnector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 rot="5400000">
            <a:off x="8353142" y="4469045"/>
            <a:ext cx="248260" cy="266655"/>
          </a:xfrm>
          <a:prstGeom prst="flowChartConnector">
            <a:avLst/>
          </a:prstGeom>
          <a:solidFill>
            <a:srgbClr val="C6E7FE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324600" y="4343400"/>
            <a:ext cx="2057400" cy="1981200"/>
            <a:chOff x="6324600" y="4343400"/>
            <a:chExt cx="2057400" cy="19812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Oval 10"/>
            <p:cNvSpPr/>
            <p:nvPr/>
          </p:nvSpPr>
          <p:spPr>
            <a:xfrm>
              <a:off x="6324600" y="4343400"/>
              <a:ext cx="2057400" cy="19812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latin typeface="Franklin Gothic Medium Cond" panose="020B0606030402020204" pitchFamily="34" charset="0"/>
                </a:rPr>
                <a:t>You are required to write your response in English.</a:t>
              </a:r>
            </a:p>
          </p:txBody>
        </p:sp>
        <p:sp>
          <p:nvSpPr>
            <p:cNvPr id="25" name="Flowchart: Connector 24"/>
            <p:cNvSpPr/>
            <p:nvPr/>
          </p:nvSpPr>
          <p:spPr>
            <a:xfrm rot="5400000">
              <a:off x="7974380" y="4618180"/>
              <a:ext cx="396455" cy="393709"/>
            </a:xfrm>
            <a:prstGeom prst="flowChartConnector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lowchart: Connector 26"/>
          <p:cNvSpPr/>
          <p:nvPr/>
        </p:nvSpPr>
        <p:spPr>
          <a:xfrm>
            <a:off x="1676400" y="4726503"/>
            <a:ext cx="609600" cy="607497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371600" y="5428183"/>
            <a:ext cx="457200" cy="475672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691582" y="1950176"/>
            <a:ext cx="404388" cy="373924"/>
            <a:chOff x="7691582" y="1950176"/>
            <a:chExt cx="404388" cy="373924"/>
          </a:xfrm>
        </p:grpSpPr>
        <p:sp>
          <p:nvSpPr>
            <p:cNvPr id="31" name="Flowchart: Connector 30"/>
            <p:cNvSpPr/>
            <p:nvPr/>
          </p:nvSpPr>
          <p:spPr>
            <a:xfrm>
              <a:off x="7691582" y="2018756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7920446" y="2171700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7938952" y="1950176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60268" y="5842500"/>
            <a:ext cx="394063" cy="408214"/>
            <a:chOff x="2658555" y="5715000"/>
            <a:chExt cx="394063" cy="408214"/>
          </a:xfrm>
        </p:grpSpPr>
        <p:sp>
          <p:nvSpPr>
            <p:cNvPr id="35" name="Flowchart: Connector 34"/>
            <p:cNvSpPr/>
            <p:nvPr/>
          </p:nvSpPr>
          <p:spPr>
            <a:xfrm>
              <a:off x="2667000" y="5715000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2658555" y="5970814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2895600" y="5894614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Flowchart: Connector 37"/>
          <p:cNvSpPr/>
          <p:nvPr/>
        </p:nvSpPr>
        <p:spPr>
          <a:xfrm>
            <a:off x="6128705" y="2254515"/>
            <a:ext cx="887015" cy="875275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6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>
            <a:off x="2401778" y="2077364"/>
            <a:ext cx="3782877" cy="3783177"/>
          </a:xfrm>
          <a:custGeom>
            <a:avLst/>
            <a:gdLst>
              <a:gd name="connsiteX0" fmla="*/ 0 w 3782877"/>
              <a:gd name="connsiteY0" fmla="*/ 1891589 h 3783177"/>
              <a:gd name="connsiteX1" fmla="*/ 1891439 w 3782877"/>
              <a:gd name="connsiteY1" fmla="*/ 0 h 3783177"/>
              <a:gd name="connsiteX2" fmla="*/ 3782878 w 3782877"/>
              <a:gd name="connsiteY2" fmla="*/ 1891589 h 3783177"/>
              <a:gd name="connsiteX3" fmla="*/ 1891439 w 3782877"/>
              <a:gd name="connsiteY3" fmla="*/ 3783178 h 3783177"/>
              <a:gd name="connsiteX4" fmla="*/ 0 w 3782877"/>
              <a:gd name="connsiteY4" fmla="*/ 1891589 h 378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2877" h="3783177">
                <a:moveTo>
                  <a:pt x="0" y="1891589"/>
                </a:moveTo>
                <a:cubicBezTo>
                  <a:pt x="0" y="846893"/>
                  <a:pt x="846826" y="0"/>
                  <a:pt x="1891439" y="0"/>
                </a:cubicBezTo>
                <a:cubicBezTo>
                  <a:pt x="2936052" y="0"/>
                  <a:pt x="3782878" y="846893"/>
                  <a:pt x="3782878" y="1891589"/>
                </a:cubicBezTo>
                <a:cubicBezTo>
                  <a:pt x="3782878" y="2936285"/>
                  <a:pt x="2936052" y="3783178"/>
                  <a:pt x="1891439" y="3783178"/>
                </a:cubicBezTo>
                <a:cubicBezTo>
                  <a:pt x="846826" y="3783178"/>
                  <a:pt x="0" y="2936285"/>
                  <a:pt x="0" y="189158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1150" tIns="691193" rIns="691150" bIns="691193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latin typeface="Franklin Gothic Medium Cond" panose="020B0606030402020204" pitchFamily="34" charset="0"/>
              </a:rPr>
              <a:t>Manage your time carefully so that you have time to…</a:t>
            </a:r>
            <a:endParaRPr lang="en-US" sz="3600" kern="1200" dirty="0"/>
          </a:p>
        </p:txBody>
      </p:sp>
      <p:sp>
        <p:nvSpPr>
          <p:cNvPr id="30" name="Oval 29"/>
          <p:cNvSpPr/>
          <p:nvPr/>
        </p:nvSpPr>
        <p:spPr>
          <a:xfrm>
            <a:off x="4560452" y="1905000"/>
            <a:ext cx="420993" cy="42074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/>
        </p:nvSpPr>
        <p:spPr>
          <a:xfrm>
            <a:off x="3564274" y="5579455"/>
            <a:ext cx="304917" cy="3049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Oval 31"/>
          <p:cNvSpPr/>
          <p:nvPr/>
        </p:nvSpPr>
        <p:spPr>
          <a:xfrm>
            <a:off x="7772402" y="3200401"/>
            <a:ext cx="304917" cy="304952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/>
        </p:nvSpPr>
        <p:spPr>
          <a:xfrm>
            <a:off x="4970617" y="5903854"/>
            <a:ext cx="420993" cy="420745"/>
          </a:xfrm>
          <a:prstGeom prst="ellipse">
            <a:avLst/>
          </a:prstGeom>
          <a:solidFill>
            <a:srgbClr val="85A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Oval 33"/>
          <p:cNvSpPr/>
          <p:nvPr/>
        </p:nvSpPr>
        <p:spPr>
          <a:xfrm>
            <a:off x="3650465" y="2502971"/>
            <a:ext cx="304917" cy="3049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Oval 34"/>
          <p:cNvSpPr/>
          <p:nvPr/>
        </p:nvSpPr>
        <p:spPr>
          <a:xfrm>
            <a:off x="2690236" y="4247387"/>
            <a:ext cx="304917" cy="304952"/>
          </a:xfrm>
          <a:prstGeom prst="ellipse">
            <a:avLst/>
          </a:prstGeom>
          <a:solidFill>
            <a:srgbClr val="C6E7F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Taking the Writing Test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710837" y="4247332"/>
            <a:ext cx="609600" cy="648245"/>
          </a:xfrm>
          <a:prstGeom prst="flowChartConnector">
            <a:avLst/>
          </a:prstGeom>
          <a:solidFill>
            <a:srgbClr val="85A2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7525" y="2299062"/>
            <a:ext cx="1905000" cy="1815737"/>
          </a:xfrm>
          <a:prstGeom prst="ellipse">
            <a:avLst/>
          </a:prstGeom>
          <a:solidFill>
            <a:srgbClr val="85A2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read the passages,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143000" y="2209800"/>
            <a:ext cx="609600" cy="566329"/>
            <a:chOff x="1143000" y="2209800"/>
            <a:chExt cx="609600" cy="566329"/>
          </a:xfrm>
        </p:grpSpPr>
        <p:sp>
          <p:nvSpPr>
            <p:cNvPr id="11" name="Flowchart: Connector 10"/>
            <p:cNvSpPr/>
            <p:nvPr/>
          </p:nvSpPr>
          <p:spPr>
            <a:xfrm>
              <a:off x="1329146" y="2209800"/>
              <a:ext cx="423454" cy="381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43000" y="2547529"/>
              <a:ext cx="228600" cy="2286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34260" y="4963069"/>
            <a:ext cx="1447800" cy="1447800"/>
            <a:chOff x="838200" y="4876800"/>
            <a:chExt cx="1447800" cy="1447800"/>
          </a:xfrm>
        </p:grpSpPr>
        <p:sp>
          <p:nvSpPr>
            <p:cNvPr id="9" name="Oval 8"/>
            <p:cNvSpPr/>
            <p:nvPr/>
          </p:nvSpPr>
          <p:spPr>
            <a:xfrm>
              <a:off x="838200" y="4876800"/>
              <a:ext cx="1447800" cy="1447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plan your response,</a:t>
              </a:r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828800" y="4876800"/>
              <a:ext cx="304800" cy="304800"/>
            </a:xfrm>
            <a:prstGeom prst="flowChartConnector">
              <a:avLst/>
            </a:prstGeom>
            <a:solidFill>
              <a:srgbClr val="C6E7F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63937" y="4291693"/>
            <a:ext cx="2133600" cy="2223951"/>
            <a:chOff x="6463937" y="4291693"/>
            <a:chExt cx="2133600" cy="2223951"/>
          </a:xfrm>
        </p:grpSpPr>
        <p:sp>
          <p:nvSpPr>
            <p:cNvPr id="10" name="Oval 9"/>
            <p:cNvSpPr/>
            <p:nvPr/>
          </p:nvSpPr>
          <p:spPr>
            <a:xfrm>
              <a:off x="6463937" y="4305844"/>
              <a:ext cx="2133600" cy="2209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and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proofread, revise, and edit your response.</a:t>
              </a: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7620000" y="4495800"/>
              <a:ext cx="228600" cy="228600"/>
            </a:xfrm>
            <a:prstGeom prst="flowChartConnector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7924800" y="4291693"/>
              <a:ext cx="381000" cy="381000"/>
            </a:xfrm>
            <a:prstGeom prst="flowChartConnector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29250" y="1953985"/>
            <a:ext cx="1962150" cy="1778726"/>
            <a:chOff x="5429250" y="1953985"/>
            <a:chExt cx="1962150" cy="1778726"/>
          </a:xfrm>
        </p:grpSpPr>
        <p:sp>
          <p:nvSpPr>
            <p:cNvPr id="2" name="Flowchart: Connector 1"/>
            <p:cNvSpPr/>
            <p:nvPr/>
          </p:nvSpPr>
          <p:spPr>
            <a:xfrm>
              <a:off x="5562600" y="1953985"/>
              <a:ext cx="1828800" cy="1778726"/>
            </a:xfrm>
            <a:prstGeom prst="flowChartConnector">
              <a:avLst/>
            </a:prstGeom>
            <a:solidFill>
              <a:srgbClr val="C6E7F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write your response on 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the lined pages,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429250" y="2735580"/>
              <a:ext cx="266700" cy="254998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60268" y="5842500"/>
            <a:ext cx="394063" cy="408214"/>
            <a:chOff x="2658555" y="5715000"/>
            <a:chExt cx="394063" cy="408214"/>
          </a:xfrm>
        </p:grpSpPr>
        <p:sp>
          <p:nvSpPr>
            <p:cNvPr id="16" name="Flowchart: Connector 15"/>
            <p:cNvSpPr/>
            <p:nvPr/>
          </p:nvSpPr>
          <p:spPr>
            <a:xfrm>
              <a:off x="2667000" y="5715000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2658555" y="5970814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2895600" y="5894614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91582" y="1950176"/>
            <a:ext cx="404388" cy="373924"/>
            <a:chOff x="7691582" y="1950176"/>
            <a:chExt cx="404388" cy="373924"/>
          </a:xfrm>
        </p:grpSpPr>
        <p:sp>
          <p:nvSpPr>
            <p:cNvPr id="19" name="Flowchart: Connector 18"/>
            <p:cNvSpPr/>
            <p:nvPr/>
          </p:nvSpPr>
          <p:spPr>
            <a:xfrm>
              <a:off x="7691582" y="2018756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7920446" y="2171700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7938952" y="1950176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4814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2362200"/>
          <a:ext cx="8534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gray">
          <a:xfrm>
            <a:off x="0" y="1143000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Taking the Reading Test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0963" y="3276600"/>
            <a:ext cx="1981201" cy="2075873"/>
            <a:chOff x="320963" y="3276600"/>
            <a:chExt cx="1981201" cy="2075873"/>
          </a:xfrm>
        </p:grpSpPr>
        <p:sp>
          <p:nvSpPr>
            <p:cNvPr id="8" name="Flowchart: Connector 7"/>
            <p:cNvSpPr/>
            <p:nvPr/>
          </p:nvSpPr>
          <p:spPr>
            <a:xfrm>
              <a:off x="320963" y="3371273"/>
              <a:ext cx="1981201" cy="19812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latin typeface="Franklin Gothic Medium Cond" panose="020B0606030402020204" pitchFamily="34" charset="0"/>
                </a:rPr>
                <a:t>about </a:t>
              </a:r>
              <a:r>
                <a:rPr lang="en-US" dirty="0" smtClean="0">
                  <a:latin typeface="Franklin Gothic Medium Cond" panose="020B0606030402020204" pitchFamily="34" charset="0"/>
                </a:rPr>
                <a:t>the materials you will use to take the test</a:t>
              </a:r>
              <a:endParaRPr lang="en-US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838200" y="3276600"/>
              <a:ext cx="304800" cy="304800"/>
            </a:xfrm>
            <a:prstGeom prst="flowChartConnector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752600" y="49530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72200" y="4648200"/>
            <a:ext cx="1981201" cy="1981200"/>
            <a:chOff x="6172200" y="4648200"/>
            <a:chExt cx="1981201" cy="1981200"/>
          </a:xfrm>
        </p:grpSpPr>
        <p:sp>
          <p:nvSpPr>
            <p:cNvPr id="9" name="Flowchart: Connector 8"/>
            <p:cNvSpPr/>
            <p:nvPr/>
          </p:nvSpPr>
          <p:spPr>
            <a:xfrm>
              <a:off x="6172200" y="4648200"/>
              <a:ext cx="1981201" cy="19812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 smtClean="0">
                  <a:latin typeface="Franklin Gothic Medium Cond" panose="020B0606030402020204" pitchFamily="34" charset="0"/>
                </a:rPr>
                <a:t>and the process you will follow when taking the test!</a:t>
              </a:r>
              <a:endParaRPr lang="en-US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7837057" y="4876800"/>
              <a:ext cx="304800" cy="304800"/>
            </a:xfrm>
            <a:prstGeom prst="flowChartConnector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324600" y="53340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6236855" y="5553364"/>
              <a:ext cx="87745" cy="85436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lowchart: Connector 14"/>
          <p:cNvSpPr/>
          <p:nvPr/>
        </p:nvSpPr>
        <p:spPr>
          <a:xfrm>
            <a:off x="5173518" y="2551546"/>
            <a:ext cx="849746" cy="819727"/>
          </a:xfrm>
          <a:prstGeom prst="flowChartConnector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6581485" y="2152074"/>
            <a:ext cx="1255571" cy="1276926"/>
          </a:xfrm>
          <a:prstGeom prst="flowChartConnector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2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-4696474" y="1379718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/>
          <p:cNvGrpSpPr/>
          <p:nvPr/>
        </p:nvGrpSpPr>
        <p:grpSpPr>
          <a:xfrm>
            <a:off x="374838" y="2400078"/>
            <a:ext cx="8398940" cy="849889"/>
            <a:chOff x="374838" y="2400078"/>
            <a:chExt cx="8398940" cy="849889"/>
          </a:xfrm>
        </p:grpSpPr>
        <p:sp>
          <p:nvSpPr>
            <p:cNvPr id="5" name="Freeform 4"/>
            <p:cNvSpPr/>
            <p:nvPr/>
          </p:nvSpPr>
          <p:spPr>
            <a:xfrm>
              <a:off x="799783" y="2485067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Franklin Gothic Medium Cond" panose="020B0606030402020204" pitchFamily="34" charset="0"/>
                </a:rPr>
                <a:t>Students in </a:t>
              </a:r>
              <a:r>
                <a:rPr lang="en-US" sz="2000" b="1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grades 3–6 </a:t>
              </a:r>
              <a:r>
                <a:rPr lang="en-US" sz="2000" kern="1200" dirty="0" smtClean="0">
                  <a:latin typeface="Franklin Gothic Medium Cond" panose="020B0606030402020204" pitchFamily="34" charset="0"/>
                </a:rPr>
                <a:t>will take the ELA Reading assessment on </a:t>
              </a:r>
              <a:r>
                <a:rPr lang="en-US" sz="2000" b="1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paper</a:t>
              </a:r>
              <a:r>
                <a:rPr lang="en-US" sz="2000" kern="1200" dirty="0" smtClean="0">
                  <a:latin typeface="Franklin Gothic Medium Cond" panose="020B0606030402020204" pitchFamily="34" charset="0"/>
                </a:rPr>
                <a:t>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74838" y="2400078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6" name="Group 15"/>
          <p:cNvGrpSpPr/>
          <p:nvPr/>
        </p:nvGrpSpPr>
        <p:grpSpPr>
          <a:xfrm>
            <a:off x="764647" y="3420122"/>
            <a:ext cx="8009132" cy="849889"/>
            <a:chOff x="764647" y="3420122"/>
            <a:chExt cx="8009132" cy="849889"/>
          </a:xfrm>
        </p:grpSpPr>
        <p:sp>
          <p:nvSpPr>
            <p:cNvPr id="9" name="Freeform 8"/>
            <p:cNvSpPr/>
            <p:nvPr/>
          </p:nvSpPr>
          <p:spPr>
            <a:xfrm>
              <a:off x="1189592" y="3505111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Franklin Gothic Medium Cond" panose="020B0606030402020204" pitchFamily="34" charset="0"/>
                </a:rPr>
                <a:t>There are </a:t>
              </a:r>
              <a:r>
                <a:rPr lang="en-US" sz="2000" b="1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two sessions</a:t>
              </a:r>
              <a:r>
                <a:rPr lang="en-US" sz="2000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2000" kern="1200" dirty="0" smtClean="0">
                  <a:latin typeface="Franklin Gothic Medium Cond" panose="020B0606030402020204" pitchFamily="34" charset="0"/>
                </a:rPr>
                <a:t>for ELA Reading; you will complete the sessions over </a:t>
              </a:r>
              <a:r>
                <a:rPr lang="en-US" sz="2000" b="1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two days</a:t>
              </a:r>
              <a:r>
                <a:rPr lang="en-US" sz="2000" kern="1200" dirty="0" smtClean="0">
                  <a:latin typeface="Franklin Gothic Medium Cond" panose="020B0606030402020204" pitchFamily="34" charset="0"/>
                </a:rPr>
                <a:t>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64647" y="3420122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7" name="Group 16"/>
          <p:cNvGrpSpPr/>
          <p:nvPr/>
        </p:nvGrpSpPr>
        <p:grpSpPr>
          <a:xfrm>
            <a:off x="764647" y="4440166"/>
            <a:ext cx="8009132" cy="849889"/>
            <a:chOff x="764647" y="4440166"/>
            <a:chExt cx="8009132" cy="849889"/>
          </a:xfrm>
        </p:grpSpPr>
        <p:sp>
          <p:nvSpPr>
            <p:cNvPr id="11" name="Freeform 10"/>
            <p:cNvSpPr/>
            <p:nvPr/>
          </p:nvSpPr>
          <p:spPr>
            <a:xfrm>
              <a:off x="1189592" y="4525155"/>
              <a:ext cx="7584187" cy="679911"/>
            </a:xfrm>
            <a:custGeom>
              <a:avLst/>
              <a:gdLst>
                <a:gd name="connsiteX0" fmla="*/ 0 w 7584187"/>
                <a:gd name="connsiteY0" fmla="*/ 0 h 679911"/>
                <a:gd name="connsiteX1" fmla="*/ 7584187 w 7584187"/>
                <a:gd name="connsiteY1" fmla="*/ 0 h 679911"/>
                <a:gd name="connsiteX2" fmla="*/ 7584187 w 7584187"/>
                <a:gd name="connsiteY2" fmla="*/ 679911 h 679911"/>
                <a:gd name="connsiteX3" fmla="*/ 0 w 7584187"/>
                <a:gd name="connsiteY3" fmla="*/ 679911 h 679911"/>
                <a:gd name="connsiteX4" fmla="*/ 0 w 7584187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187" h="679911">
                  <a:moveTo>
                    <a:pt x="0" y="0"/>
                  </a:moveTo>
                  <a:lnTo>
                    <a:pt x="7584187" y="0"/>
                  </a:lnTo>
                  <a:lnTo>
                    <a:pt x="7584187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Grades 3–5 </a:t>
              </a:r>
              <a:r>
                <a:rPr lang="en-US" sz="2000" kern="1200" dirty="0" smtClean="0">
                  <a:latin typeface="Franklin Gothic Medium Cond" panose="020B0606030402020204" pitchFamily="34" charset="0"/>
                </a:rPr>
                <a:t>students will have </a:t>
              </a:r>
              <a:r>
                <a:rPr lang="en-US" sz="2000" b="1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80 minutes </a:t>
              </a:r>
              <a:r>
                <a:rPr lang="en-US" sz="2000" kern="1200" dirty="0" smtClean="0">
                  <a:latin typeface="Franklin Gothic Medium Cond" panose="020B0606030402020204" pitchFamily="34" charset="0"/>
                </a:rPr>
                <a:t>for each session and will answer around </a:t>
              </a:r>
              <a:r>
                <a:rPr lang="en-US" sz="2000" kern="1200" dirty="0" smtClean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30 questions per session</a:t>
              </a:r>
              <a:r>
                <a:rPr lang="en-US" sz="2000" kern="1200" dirty="0" smtClean="0">
                  <a:latin typeface="Franklin Gothic Medium Cond" panose="020B0606030402020204" pitchFamily="34" charset="0"/>
                </a:rPr>
                <a:t>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64647" y="4440166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8" name="Group 17"/>
          <p:cNvGrpSpPr/>
          <p:nvPr/>
        </p:nvGrpSpPr>
        <p:grpSpPr>
          <a:xfrm>
            <a:off x="374838" y="5460209"/>
            <a:ext cx="8398940" cy="849889"/>
            <a:chOff x="374838" y="5460209"/>
            <a:chExt cx="8398940" cy="849889"/>
          </a:xfrm>
        </p:grpSpPr>
        <p:sp>
          <p:nvSpPr>
            <p:cNvPr id="13" name="Freeform 12"/>
            <p:cNvSpPr/>
            <p:nvPr/>
          </p:nvSpPr>
          <p:spPr>
            <a:xfrm>
              <a:off x="799783" y="5545198"/>
              <a:ext cx="7973995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68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Grade 6 </a:t>
              </a:r>
              <a:r>
                <a:rPr lang="en-US" sz="2000" kern="1200" dirty="0" smtClean="0">
                  <a:latin typeface="Franklin Gothic Medium Cond" panose="020B0606030402020204" pitchFamily="34" charset="0"/>
                </a:rPr>
                <a:t>students will have </a:t>
              </a:r>
              <a:r>
                <a:rPr lang="en-US" sz="2000" b="1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85 minutes </a:t>
              </a:r>
              <a:r>
                <a:rPr lang="en-US" sz="2000" kern="1200" dirty="0" smtClean="0">
                  <a:latin typeface="Franklin Gothic Medium Cond" panose="020B0606030402020204" pitchFamily="34" charset="0"/>
                </a:rPr>
                <a:t>for each session and will answer around 30 questions per session.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74838" y="546020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FSA ELA Reading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023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79173809"/>
              </p:ext>
            </p:extLst>
          </p:nvPr>
        </p:nvGraphicFramePr>
        <p:xfrm>
          <a:off x="0" y="1927225"/>
          <a:ext cx="9634538" cy="491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Test Invalidation</a:t>
            </a:r>
            <a:endParaRPr lang="en-US" sz="4400" dirty="0" smtClean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4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2401778" y="2077364"/>
            <a:ext cx="3782877" cy="3783177"/>
          </a:xfrm>
          <a:custGeom>
            <a:avLst/>
            <a:gdLst>
              <a:gd name="connsiteX0" fmla="*/ 0 w 3782877"/>
              <a:gd name="connsiteY0" fmla="*/ 1891589 h 3783177"/>
              <a:gd name="connsiteX1" fmla="*/ 1891439 w 3782877"/>
              <a:gd name="connsiteY1" fmla="*/ 0 h 3783177"/>
              <a:gd name="connsiteX2" fmla="*/ 3782878 w 3782877"/>
              <a:gd name="connsiteY2" fmla="*/ 1891589 h 3783177"/>
              <a:gd name="connsiteX3" fmla="*/ 1891439 w 3782877"/>
              <a:gd name="connsiteY3" fmla="*/ 3783178 h 3783177"/>
              <a:gd name="connsiteX4" fmla="*/ 0 w 3782877"/>
              <a:gd name="connsiteY4" fmla="*/ 1891589 h 378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2877" h="3783177">
                <a:moveTo>
                  <a:pt x="0" y="1891589"/>
                </a:moveTo>
                <a:cubicBezTo>
                  <a:pt x="0" y="846893"/>
                  <a:pt x="846826" y="0"/>
                  <a:pt x="1891439" y="0"/>
                </a:cubicBezTo>
                <a:cubicBezTo>
                  <a:pt x="2936052" y="0"/>
                  <a:pt x="3782878" y="846893"/>
                  <a:pt x="3782878" y="1891589"/>
                </a:cubicBezTo>
                <a:cubicBezTo>
                  <a:pt x="3782878" y="2936285"/>
                  <a:pt x="2936052" y="3783178"/>
                  <a:pt x="1891439" y="3783178"/>
                </a:cubicBezTo>
                <a:cubicBezTo>
                  <a:pt x="846826" y="3783178"/>
                  <a:pt x="0" y="2936285"/>
                  <a:pt x="0" y="189158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8290" tIns="668333" rIns="668290" bIns="668333" numCol="1" spcCol="1270" anchor="ctr" anchorCtr="0">
            <a:noAutofit/>
          </a:bodyPr>
          <a:lstStyle/>
          <a:p>
            <a:pPr lvl="0" algn="ctr" defTabSz="1333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>
                <a:latin typeface="Franklin Gothic Medium Cond" panose="020B0606030402020204" pitchFamily="34" charset="0"/>
              </a:rPr>
              <a:t>Read each passage carefully.</a:t>
            </a:r>
            <a:endParaRPr lang="en-US" sz="44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60452" y="1905000"/>
            <a:ext cx="420993" cy="420745"/>
          </a:xfrm>
          <a:prstGeom prst="ellipse">
            <a:avLst/>
          </a:prstGeom>
          <a:solidFill>
            <a:srgbClr val="C6E7F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al 14"/>
          <p:cNvSpPr/>
          <p:nvPr/>
        </p:nvSpPr>
        <p:spPr>
          <a:xfrm>
            <a:off x="3564274" y="5579455"/>
            <a:ext cx="304917" cy="3049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6428068" y="3612733"/>
            <a:ext cx="304917" cy="3049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4970617" y="5903854"/>
            <a:ext cx="420993" cy="42074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3650465" y="2502971"/>
            <a:ext cx="304917" cy="3049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/>
        </p:nvSpPr>
        <p:spPr>
          <a:xfrm>
            <a:off x="2690236" y="4247387"/>
            <a:ext cx="304917" cy="3049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Taking the Reading Test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33400" y="1981200"/>
            <a:ext cx="2286000" cy="2209800"/>
            <a:chOff x="533400" y="1981200"/>
            <a:chExt cx="2286000" cy="2209800"/>
          </a:xfrm>
          <a:solidFill>
            <a:schemeClr val="accent1">
              <a:lumMod val="75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533400" y="1981200"/>
              <a:ext cx="2286000" cy="22098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dirty="0" smtClean="0">
                  <a:latin typeface="Franklin Gothic Medium Cond" panose="020B0606030402020204" pitchFamily="34" charset="0"/>
                </a:rPr>
                <a:t>Pay attention to the directions so you know how to respond to the question. </a:t>
              </a:r>
              <a:endParaRPr lang="en-US" sz="20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748509" y="2515784"/>
              <a:ext cx="152400" cy="164029"/>
            </a:xfrm>
            <a:prstGeom prst="flowChartConnector">
              <a:avLst/>
            </a:prstGeom>
            <a:solidFill>
              <a:srgbClr val="85A2F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533400" y="2583800"/>
              <a:ext cx="152400" cy="164029"/>
            </a:xfrm>
            <a:prstGeom prst="flowChartConnector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636349" y="2825109"/>
              <a:ext cx="152400" cy="164029"/>
            </a:xfrm>
            <a:prstGeom prst="flowChartConnector">
              <a:avLst/>
            </a:prstGeom>
            <a:solidFill>
              <a:srgbClr val="C6E7FE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lowchart: Connector 22"/>
          <p:cNvSpPr/>
          <p:nvPr/>
        </p:nvSpPr>
        <p:spPr>
          <a:xfrm rot="5400000">
            <a:off x="8375277" y="4897751"/>
            <a:ext cx="152400" cy="164029"/>
          </a:xfrm>
          <a:prstGeom prst="flowChartConnector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 rot="5400000">
            <a:off x="8353142" y="4469045"/>
            <a:ext cx="248260" cy="266655"/>
          </a:xfrm>
          <a:prstGeom prst="flowChartConnector">
            <a:avLst/>
          </a:prstGeom>
          <a:solidFill>
            <a:srgbClr val="C6E7FE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324600" y="4343400"/>
            <a:ext cx="2057400" cy="1981200"/>
            <a:chOff x="6324600" y="4343400"/>
            <a:chExt cx="2057400" cy="19812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Oval 10"/>
            <p:cNvSpPr/>
            <p:nvPr/>
          </p:nvSpPr>
          <p:spPr>
            <a:xfrm>
              <a:off x="6324600" y="4343400"/>
              <a:ext cx="2057400" cy="19812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 smtClean="0">
                  <a:latin typeface="Franklin Gothic Medium Cond" panose="020B0606030402020204" pitchFamily="34" charset="0"/>
                </a:rPr>
                <a:t>Try to answer every question. </a:t>
              </a:r>
              <a:endParaRPr lang="en-US" sz="28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5" name="Flowchart: Connector 24"/>
            <p:cNvSpPr/>
            <p:nvPr/>
          </p:nvSpPr>
          <p:spPr>
            <a:xfrm rot="5400000">
              <a:off x="7974380" y="4618180"/>
              <a:ext cx="396455" cy="393709"/>
            </a:xfrm>
            <a:prstGeom prst="flowChartConnector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lowchart: Connector 26"/>
          <p:cNvSpPr/>
          <p:nvPr/>
        </p:nvSpPr>
        <p:spPr>
          <a:xfrm>
            <a:off x="1676400" y="4726503"/>
            <a:ext cx="609600" cy="607497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371600" y="5428183"/>
            <a:ext cx="457200" cy="475672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691582" y="1950176"/>
            <a:ext cx="404388" cy="373924"/>
            <a:chOff x="7691582" y="1950176"/>
            <a:chExt cx="404388" cy="373924"/>
          </a:xfrm>
        </p:grpSpPr>
        <p:sp>
          <p:nvSpPr>
            <p:cNvPr id="31" name="Flowchart: Connector 30"/>
            <p:cNvSpPr/>
            <p:nvPr/>
          </p:nvSpPr>
          <p:spPr>
            <a:xfrm>
              <a:off x="7691582" y="2018756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7920446" y="2171700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7938952" y="1950176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60268" y="5842500"/>
            <a:ext cx="394063" cy="408214"/>
            <a:chOff x="2658555" y="5715000"/>
            <a:chExt cx="394063" cy="408214"/>
          </a:xfrm>
        </p:grpSpPr>
        <p:sp>
          <p:nvSpPr>
            <p:cNvPr id="35" name="Flowchart: Connector 34"/>
            <p:cNvSpPr/>
            <p:nvPr/>
          </p:nvSpPr>
          <p:spPr>
            <a:xfrm>
              <a:off x="2667000" y="5715000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2658555" y="5970814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2895600" y="5894614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Flowchart: Connector 37"/>
          <p:cNvSpPr/>
          <p:nvPr/>
        </p:nvSpPr>
        <p:spPr>
          <a:xfrm>
            <a:off x="6128705" y="2254515"/>
            <a:ext cx="887015" cy="875275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9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>
            <a:off x="1080135" y="2057400"/>
            <a:ext cx="7059930" cy="4191000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7200" y="3314699"/>
            <a:ext cx="8305801" cy="3284957"/>
            <a:chOff x="457200" y="3314699"/>
            <a:chExt cx="8305801" cy="3284957"/>
          </a:xfrm>
        </p:grpSpPr>
        <p:sp>
          <p:nvSpPr>
            <p:cNvPr id="12" name="Freeform 11"/>
            <p:cNvSpPr/>
            <p:nvPr/>
          </p:nvSpPr>
          <p:spPr>
            <a:xfrm>
              <a:off x="457200" y="3314699"/>
              <a:ext cx="8305801" cy="1676400"/>
            </a:xfrm>
            <a:custGeom>
              <a:avLst/>
              <a:gdLst>
                <a:gd name="connsiteX0" fmla="*/ 0 w 8305801"/>
                <a:gd name="connsiteY0" fmla="*/ 279406 h 1676400"/>
                <a:gd name="connsiteX1" fmla="*/ 279406 w 8305801"/>
                <a:gd name="connsiteY1" fmla="*/ 0 h 1676400"/>
                <a:gd name="connsiteX2" fmla="*/ 8026395 w 8305801"/>
                <a:gd name="connsiteY2" fmla="*/ 0 h 1676400"/>
                <a:gd name="connsiteX3" fmla="*/ 8305801 w 8305801"/>
                <a:gd name="connsiteY3" fmla="*/ 279406 h 1676400"/>
                <a:gd name="connsiteX4" fmla="*/ 8305801 w 8305801"/>
                <a:gd name="connsiteY4" fmla="*/ 1396994 h 1676400"/>
                <a:gd name="connsiteX5" fmla="*/ 8026395 w 8305801"/>
                <a:gd name="connsiteY5" fmla="*/ 1676400 h 1676400"/>
                <a:gd name="connsiteX6" fmla="*/ 279406 w 8305801"/>
                <a:gd name="connsiteY6" fmla="*/ 1676400 h 1676400"/>
                <a:gd name="connsiteX7" fmla="*/ 0 w 8305801"/>
                <a:gd name="connsiteY7" fmla="*/ 1396994 h 1676400"/>
                <a:gd name="connsiteX8" fmla="*/ 0 w 8305801"/>
                <a:gd name="connsiteY8" fmla="*/ 279406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5801" h="1676400">
                  <a:moveTo>
                    <a:pt x="0" y="279406"/>
                  </a:moveTo>
                  <a:cubicBezTo>
                    <a:pt x="0" y="125094"/>
                    <a:pt x="125094" y="0"/>
                    <a:pt x="279406" y="0"/>
                  </a:cubicBezTo>
                  <a:lnTo>
                    <a:pt x="8026395" y="0"/>
                  </a:lnTo>
                  <a:cubicBezTo>
                    <a:pt x="8180707" y="0"/>
                    <a:pt x="8305801" y="125094"/>
                    <a:pt x="8305801" y="279406"/>
                  </a:cubicBezTo>
                  <a:lnTo>
                    <a:pt x="8305801" y="1396994"/>
                  </a:lnTo>
                  <a:cubicBezTo>
                    <a:pt x="8305801" y="1551306"/>
                    <a:pt x="8180707" y="1676400"/>
                    <a:pt x="8026395" y="1676400"/>
                  </a:cubicBezTo>
                  <a:lnTo>
                    <a:pt x="279406" y="1676400"/>
                  </a:lnTo>
                  <a:cubicBezTo>
                    <a:pt x="125094" y="1676400"/>
                    <a:pt x="0" y="1551306"/>
                    <a:pt x="0" y="1396994"/>
                  </a:cubicBezTo>
                  <a:lnTo>
                    <a:pt x="0" y="27940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755" tIns="203755" rIns="203755" bIns="203755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latin typeface="Franklin Gothic Medium Cond" panose="020B0606030402020204" pitchFamily="34" charset="0"/>
                </a:rPr>
                <a:t>If you come to a page in your test and answer book that says </a:t>
              </a:r>
              <a:r>
                <a:rPr lang="en-US" sz="3200" b="1" kern="1200" dirty="0" smtClean="0">
                  <a:latin typeface="Franklin Gothic Medium Cond" panose="020B0606030402020204" pitchFamily="34" charset="0"/>
                </a:rPr>
                <a:t>Go On </a:t>
              </a:r>
              <a:r>
                <a:rPr lang="en-US" sz="3200" kern="1200" dirty="0" smtClean="0">
                  <a:latin typeface="Franklin Gothic Medium Cond" panose="020B0606030402020204" pitchFamily="34" charset="0"/>
                </a:rPr>
                <a:t>in the bottom corner, turn the page and continue working.</a:t>
              </a:r>
              <a:endParaRPr lang="en-US" sz="3200" kern="1200" dirty="0">
                <a:latin typeface="Franklin Gothic Medium Cond" panose="020B06060304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5538038"/>
              <a:ext cx="3276600" cy="1061618"/>
            </a:xfrm>
            <a:prstGeom prst="rect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9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Taking the Reading Test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68116" y="2421947"/>
            <a:ext cx="2666679" cy="143369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180998" y="1944047"/>
            <a:ext cx="2078863" cy="2389498"/>
          </a:xfrm>
          <a:custGeom>
            <a:avLst/>
            <a:gdLst>
              <a:gd name="connsiteX0" fmla="*/ 0 w 2389497"/>
              <a:gd name="connsiteY0" fmla="*/ 1039431 h 2078862"/>
              <a:gd name="connsiteX1" fmla="*/ 519716 w 2389497"/>
              <a:gd name="connsiteY1" fmla="*/ 0 h 2078862"/>
              <a:gd name="connsiteX2" fmla="*/ 1869782 w 2389497"/>
              <a:gd name="connsiteY2" fmla="*/ 0 h 2078862"/>
              <a:gd name="connsiteX3" fmla="*/ 2389497 w 2389497"/>
              <a:gd name="connsiteY3" fmla="*/ 1039431 h 2078862"/>
              <a:gd name="connsiteX4" fmla="*/ 1869782 w 2389497"/>
              <a:gd name="connsiteY4" fmla="*/ 2078862 h 2078862"/>
              <a:gd name="connsiteX5" fmla="*/ 519716 w 2389497"/>
              <a:gd name="connsiteY5" fmla="*/ 2078862 h 2078862"/>
              <a:gd name="connsiteX6" fmla="*/ 0 w 2389497"/>
              <a:gd name="connsiteY6" fmla="*/ 1039431 h 20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9497" h="2078862">
                <a:moveTo>
                  <a:pt x="1194749" y="0"/>
                </a:moveTo>
                <a:lnTo>
                  <a:pt x="2389496" y="452153"/>
                </a:lnTo>
                <a:lnTo>
                  <a:pt x="2389496" y="1626710"/>
                </a:lnTo>
                <a:lnTo>
                  <a:pt x="1194749" y="2078862"/>
                </a:lnTo>
                <a:lnTo>
                  <a:pt x="1" y="1626710"/>
                </a:lnTo>
                <a:lnTo>
                  <a:pt x="1" y="452153"/>
                </a:lnTo>
                <a:lnTo>
                  <a:pt x="1194749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956" tIns="372364" rIns="323957" bIns="3723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srgbClr val="00B05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299283" y="3972253"/>
            <a:ext cx="2078863" cy="2389498"/>
          </a:xfrm>
          <a:custGeom>
            <a:avLst/>
            <a:gdLst>
              <a:gd name="connsiteX0" fmla="*/ 0 w 2389497"/>
              <a:gd name="connsiteY0" fmla="*/ 1039431 h 2078862"/>
              <a:gd name="connsiteX1" fmla="*/ 519716 w 2389497"/>
              <a:gd name="connsiteY1" fmla="*/ 0 h 2078862"/>
              <a:gd name="connsiteX2" fmla="*/ 1869782 w 2389497"/>
              <a:gd name="connsiteY2" fmla="*/ 0 h 2078862"/>
              <a:gd name="connsiteX3" fmla="*/ 2389497 w 2389497"/>
              <a:gd name="connsiteY3" fmla="*/ 1039431 h 2078862"/>
              <a:gd name="connsiteX4" fmla="*/ 1869782 w 2389497"/>
              <a:gd name="connsiteY4" fmla="*/ 2078862 h 2078862"/>
              <a:gd name="connsiteX5" fmla="*/ 519716 w 2389497"/>
              <a:gd name="connsiteY5" fmla="*/ 2078862 h 2078862"/>
              <a:gd name="connsiteX6" fmla="*/ 0 w 2389497"/>
              <a:gd name="connsiteY6" fmla="*/ 1039431 h 20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9497" h="2078862">
                <a:moveTo>
                  <a:pt x="1194749" y="0"/>
                </a:moveTo>
                <a:lnTo>
                  <a:pt x="2389496" y="452153"/>
                </a:lnTo>
                <a:lnTo>
                  <a:pt x="2389496" y="1626710"/>
                </a:lnTo>
                <a:lnTo>
                  <a:pt x="1194749" y="2078862"/>
                </a:lnTo>
                <a:lnTo>
                  <a:pt x="1" y="1626710"/>
                </a:lnTo>
                <a:lnTo>
                  <a:pt x="1" y="452153"/>
                </a:lnTo>
                <a:lnTo>
                  <a:pt x="1194749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396" tIns="463804" rIns="415397" bIns="463803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Do not go on to the next session.</a:t>
            </a:r>
            <a:endParaRPr lang="en-US" sz="2400" kern="12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367396" y="4450153"/>
            <a:ext cx="2580657" cy="143369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3544455" y="3972253"/>
            <a:ext cx="2078863" cy="2389498"/>
          </a:xfrm>
          <a:custGeom>
            <a:avLst/>
            <a:gdLst>
              <a:gd name="connsiteX0" fmla="*/ 0 w 2389497"/>
              <a:gd name="connsiteY0" fmla="*/ 1039431 h 2078862"/>
              <a:gd name="connsiteX1" fmla="*/ 519716 w 2389497"/>
              <a:gd name="connsiteY1" fmla="*/ 0 h 2078862"/>
              <a:gd name="connsiteX2" fmla="*/ 1869782 w 2389497"/>
              <a:gd name="connsiteY2" fmla="*/ 0 h 2078862"/>
              <a:gd name="connsiteX3" fmla="*/ 2389497 w 2389497"/>
              <a:gd name="connsiteY3" fmla="*/ 1039431 h 2078862"/>
              <a:gd name="connsiteX4" fmla="*/ 1869782 w 2389497"/>
              <a:gd name="connsiteY4" fmla="*/ 2078862 h 2078862"/>
              <a:gd name="connsiteX5" fmla="*/ 519716 w 2389497"/>
              <a:gd name="connsiteY5" fmla="*/ 2078862 h 2078862"/>
              <a:gd name="connsiteX6" fmla="*/ 0 w 2389497"/>
              <a:gd name="connsiteY6" fmla="*/ 1039431 h 20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9497" h="2078862">
                <a:moveTo>
                  <a:pt x="1194749" y="0"/>
                </a:moveTo>
                <a:lnTo>
                  <a:pt x="2389496" y="452153"/>
                </a:lnTo>
                <a:lnTo>
                  <a:pt x="2389496" y="1626710"/>
                </a:lnTo>
                <a:lnTo>
                  <a:pt x="1194749" y="2078862"/>
                </a:lnTo>
                <a:lnTo>
                  <a:pt x="1" y="1626710"/>
                </a:lnTo>
                <a:lnTo>
                  <a:pt x="1" y="452153"/>
                </a:lnTo>
                <a:lnTo>
                  <a:pt x="1194749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956" tIns="372364" rIns="323957" bIns="3723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26170" y="1944047"/>
            <a:ext cx="6318419" cy="3723328"/>
            <a:chOff x="2426170" y="1944047"/>
            <a:chExt cx="6318419" cy="3723328"/>
          </a:xfrm>
        </p:grpSpPr>
        <p:sp>
          <p:nvSpPr>
            <p:cNvPr id="10" name="Freeform 9"/>
            <p:cNvSpPr/>
            <p:nvPr/>
          </p:nvSpPr>
          <p:spPr>
            <a:xfrm>
              <a:off x="2426170" y="1944047"/>
              <a:ext cx="2078863" cy="2389498"/>
            </a:xfrm>
            <a:custGeom>
              <a:avLst/>
              <a:gdLst>
                <a:gd name="connsiteX0" fmla="*/ 0 w 2389497"/>
                <a:gd name="connsiteY0" fmla="*/ 1039431 h 2078862"/>
                <a:gd name="connsiteX1" fmla="*/ 519716 w 2389497"/>
                <a:gd name="connsiteY1" fmla="*/ 0 h 2078862"/>
                <a:gd name="connsiteX2" fmla="*/ 1869782 w 2389497"/>
                <a:gd name="connsiteY2" fmla="*/ 0 h 2078862"/>
                <a:gd name="connsiteX3" fmla="*/ 2389497 w 2389497"/>
                <a:gd name="connsiteY3" fmla="*/ 1039431 h 2078862"/>
                <a:gd name="connsiteX4" fmla="*/ 1869782 w 2389497"/>
                <a:gd name="connsiteY4" fmla="*/ 2078862 h 2078862"/>
                <a:gd name="connsiteX5" fmla="*/ 519716 w 2389497"/>
                <a:gd name="connsiteY5" fmla="*/ 2078862 h 2078862"/>
                <a:gd name="connsiteX6" fmla="*/ 0 w 2389497"/>
                <a:gd name="connsiteY6" fmla="*/ 1039431 h 207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9497" h="2078862">
                  <a:moveTo>
                    <a:pt x="1194749" y="0"/>
                  </a:moveTo>
                  <a:lnTo>
                    <a:pt x="2389496" y="452153"/>
                  </a:lnTo>
                  <a:lnTo>
                    <a:pt x="2389496" y="1626710"/>
                  </a:lnTo>
                  <a:lnTo>
                    <a:pt x="1194749" y="2078862"/>
                  </a:lnTo>
                  <a:lnTo>
                    <a:pt x="1" y="1626710"/>
                  </a:lnTo>
                  <a:lnTo>
                    <a:pt x="1" y="452153"/>
                  </a:lnTo>
                  <a:lnTo>
                    <a:pt x="1194749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0156" tIns="448564" rIns="400157" bIns="448563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When you come to the stop sign at the end of a session, </a:t>
              </a:r>
              <a:r>
                <a:rPr lang="en-US" sz="2000" b="1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stop working</a:t>
              </a:r>
              <a:r>
                <a:rPr lang="en-US" sz="2000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. </a:t>
              </a:r>
              <a:endParaRPr lang="en-US" sz="20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16581" r="14623"/>
            <a:stretch/>
          </p:blipFill>
          <p:spPr>
            <a:xfrm>
              <a:off x="6077589" y="2562225"/>
              <a:ext cx="2667000" cy="3105150"/>
            </a:xfrm>
            <a:prstGeom prst="rect">
              <a:avLst/>
            </a:prstGeom>
          </p:spPr>
        </p:pic>
      </p:grpSp>
      <p:sp>
        <p:nvSpPr>
          <p:cNvPr id="7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Taking the Reading Test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8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ched Right Arrow 2"/>
          <p:cNvSpPr/>
          <p:nvPr/>
        </p:nvSpPr>
        <p:spPr>
          <a:xfrm>
            <a:off x="76200" y="3216909"/>
            <a:ext cx="8878578" cy="2011680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80101" y="1708150"/>
            <a:ext cx="2575134" cy="2011680"/>
          </a:xfrm>
          <a:custGeom>
            <a:avLst/>
            <a:gdLst>
              <a:gd name="connsiteX0" fmla="*/ 0 w 2575134"/>
              <a:gd name="connsiteY0" fmla="*/ 0 h 2011680"/>
              <a:gd name="connsiteX1" fmla="*/ 2575134 w 2575134"/>
              <a:gd name="connsiteY1" fmla="*/ 0 h 2011680"/>
              <a:gd name="connsiteX2" fmla="*/ 2575134 w 2575134"/>
              <a:gd name="connsiteY2" fmla="*/ 2011680 h 2011680"/>
              <a:gd name="connsiteX3" fmla="*/ 0 w 2575134"/>
              <a:gd name="connsiteY3" fmla="*/ 2011680 h 2011680"/>
              <a:gd name="connsiteX4" fmla="*/ 0 w 2575134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5134" h="2011680">
                <a:moveTo>
                  <a:pt x="0" y="0"/>
                </a:moveTo>
                <a:lnTo>
                  <a:pt x="2575134" y="0"/>
                </a:lnTo>
                <a:lnTo>
                  <a:pt x="2575134" y="2011680"/>
                </a:lnTo>
                <a:lnTo>
                  <a:pt x="0" y="20116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b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When you have finished a session, </a:t>
            </a:r>
            <a:endParaRPr lang="en-US" sz="20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16208" y="3971290"/>
            <a:ext cx="502920" cy="5029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2783992" y="4725669"/>
            <a:ext cx="2575134" cy="2011680"/>
          </a:xfrm>
          <a:custGeom>
            <a:avLst/>
            <a:gdLst>
              <a:gd name="connsiteX0" fmla="*/ 0 w 2575134"/>
              <a:gd name="connsiteY0" fmla="*/ 0 h 2011680"/>
              <a:gd name="connsiteX1" fmla="*/ 2575134 w 2575134"/>
              <a:gd name="connsiteY1" fmla="*/ 0 h 2011680"/>
              <a:gd name="connsiteX2" fmla="*/ 2575134 w 2575134"/>
              <a:gd name="connsiteY2" fmla="*/ 2011680 h 2011680"/>
              <a:gd name="connsiteX3" fmla="*/ 0 w 2575134"/>
              <a:gd name="connsiteY3" fmla="*/ 2011680 h 2011680"/>
              <a:gd name="connsiteX4" fmla="*/ 0 w 2575134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5134" h="2011680">
                <a:moveTo>
                  <a:pt x="0" y="0"/>
                </a:moveTo>
                <a:lnTo>
                  <a:pt x="2575134" y="0"/>
                </a:lnTo>
                <a:lnTo>
                  <a:pt x="2575134" y="2011680"/>
                </a:lnTo>
                <a:lnTo>
                  <a:pt x="0" y="20116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t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check through your answers for that session to make sure you have answered each question </a:t>
            </a:r>
            <a:r>
              <a:rPr lang="en-US" sz="2000" b="1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in the way you were supposed to</a:t>
            </a:r>
            <a:endParaRPr lang="en-US" sz="2000" b="1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20100" y="3971289"/>
            <a:ext cx="502920" cy="5029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5487884" y="1708150"/>
            <a:ext cx="2575134" cy="2011680"/>
          </a:xfrm>
          <a:custGeom>
            <a:avLst/>
            <a:gdLst>
              <a:gd name="connsiteX0" fmla="*/ 0 w 2575134"/>
              <a:gd name="connsiteY0" fmla="*/ 0 h 2011680"/>
              <a:gd name="connsiteX1" fmla="*/ 2575134 w 2575134"/>
              <a:gd name="connsiteY1" fmla="*/ 0 h 2011680"/>
              <a:gd name="connsiteX2" fmla="*/ 2575134 w 2575134"/>
              <a:gd name="connsiteY2" fmla="*/ 2011680 h 2011680"/>
              <a:gd name="connsiteX3" fmla="*/ 0 w 2575134"/>
              <a:gd name="connsiteY3" fmla="*/ 2011680 h 2011680"/>
              <a:gd name="connsiteX4" fmla="*/ 0 w 2575134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5134" h="2011680">
                <a:moveTo>
                  <a:pt x="0" y="0"/>
                </a:moveTo>
                <a:lnTo>
                  <a:pt x="2575134" y="0"/>
                </a:lnTo>
                <a:lnTo>
                  <a:pt x="2575134" y="2011680"/>
                </a:lnTo>
                <a:lnTo>
                  <a:pt x="0" y="20116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b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and that you have answered </a:t>
            </a:r>
            <a:r>
              <a:rPr lang="en-US" sz="2000" b="1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every</a:t>
            </a:r>
            <a:r>
              <a:rPr lang="en-US" sz="20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 question. </a:t>
            </a:r>
            <a:endParaRPr lang="en-US" sz="20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23991" y="3971289"/>
            <a:ext cx="502920" cy="5029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Taking the Reading Test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4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2362200"/>
          <a:ext cx="8534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gray">
          <a:xfrm>
            <a:off x="0" y="1143000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Taking the Mathematics Test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0963" y="3276600"/>
            <a:ext cx="1981201" cy="2075873"/>
            <a:chOff x="320963" y="3276600"/>
            <a:chExt cx="1981201" cy="2075873"/>
          </a:xfrm>
        </p:grpSpPr>
        <p:sp>
          <p:nvSpPr>
            <p:cNvPr id="8" name="Flowchart: Connector 7"/>
            <p:cNvSpPr/>
            <p:nvPr/>
          </p:nvSpPr>
          <p:spPr>
            <a:xfrm>
              <a:off x="320963" y="3371273"/>
              <a:ext cx="1981201" cy="19812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latin typeface="Franklin Gothic Medium Cond" panose="020B0606030402020204" pitchFamily="34" charset="0"/>
                </a:rPr>
                <a:t>about </a:t>
              </a:r>
              <a:r>
                <a:rPr lang="en-US" dirty="0" smtClean="0">
                  <a:latin typeface="Franklin Gothic Medium Cond" panose="020B0606030402020204" pitchFamily="34" charset="0"/>
                </a:rPr>
                <a:t>the materials you will use to take the test</a:t>
              </a:r>
              <a:endParaRPr lang="en-US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838200" y="3276600"/>
              <a:ext cx="304800" cy="304800"/>
            </a:xfrm>
            <a:prstGeom prst="flowChartConnector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752600" y="49530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72200" y="4648200"/>
            <a:ext cx="1981201" cy="1981200"/>
            <a:chOff x="6172200" y="4648200"/>
            <a:chExt cx="1981201" cy="1981200"/>
          </a:xfrm>
        </p:grpSpPr>
        <p:sp>
          <p:nvSpPr>
            <p:cNvPr id="9" name="Flowchart: Connector 8"/>
            <p:cNvSpPr/>
            <p:nvPr/>
          </p:nvSpPr>
          <p:spPr>
            <a:xfrm>
              <a:off x="6172200" y="4648200"/>
              <a:ext cx="1981201" cy="19812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 smtClean="0">
                  <a:latin typeface="Franklin Gothic Medium Cond" panose="020B0606030402020204" pitchFamily="34" charset="0"/>
                </a:rPr>
                <a:t>and the process you will follow when taking the test!</a:t>
              </a:r>
              <a:endParaRPr lang="en-US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7837057" y="4876800"/>
              <a:ext cx="304800" cy="304800"/>
            </a:xfrm>
            <a:prstGeom prst="flowChartConnector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324600" y="53340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6236855" y="5553364"/>
              <a:ext cx="87745" cy="85436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lowchart: Connector 14"/>
          <p:cNvSpPr/>
          <p:nvPr/>
        </p:nvSpPr>
        <p:spPr>
          <a:xfrm>
            <a:off x="5173518" y="2551546"/>
            <a:ext cx="849746" cy="819727"/>
          </a:xfrm>
          <a:prstGeom prst="flowChartConnector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6581485" y="2152074"/>
            <a:ext cx="1255571" cy="1276926"/>
          </a:xfrm>
          <a:prstGeom prst="flowChartConnector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5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/>
          <p:cNvSpPr/>
          <p:nvPr/>
        </p:nvSpPr>
        <p:spPr>
          <a:xfrm>
            <a:off x="-4759084" y="1291829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/>
          <p:cNvGrpSpPr/>
          <p:nvPr/>
        </p:nvGrpSpPr>
        <p:grpSpPr>
          <a:xfrm>
            <a:off x="312228" y="2312189"/>
            <a:ext cx="4159379" cy="849889"/>
            <a:chOff x="312228" y="2312189"/>
            <a:chExt cx="4159379" cy="849889"/>
          </a:xfrm>
        </p:grpSpPr>
        <p:sp>
          <p:nvSpPr>
            <p:cNvPr id="10" name="Freeform 9"/>
            <p:cNvSpPr/>
            <p:nvPr/>
          </p:nvSpPr>
          <p:spPr>
            <a:xfrm>
              <a:off x="1004190" y="2396860"/>
              <a:ext cx="3467417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Franklin Gothic Medium Cond" panose="020B0606030402020204" pitchFamily="34" charset="0"/>
                </a:rPr>
                <a:t>Students in 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g</a:t>
              </a:r>
              <a:r>
                <a:rPr lang="en-US" sz="1400" b="1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rades 3–5 </a:t>
              </a:r>
              <a:r>
                <a:rPr lang="en-US" sz="1400" kern="1200" dirty="0" smtClean="0">
                  <a:latin typeface="Franklin Gothic Medium Cond" panose="020B0606030402020204" pitchFamily="34" charset="0"/>
                </a:rPr>
                <a:t>will take the Mathematics assessment on </a:t>
              </a:r>
              <a:r>
                <a:rPr lang="en-US" sz="1400" b="1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paper</a:t>
              </a:r>
              <a:r>
                <a:rPr lang="en-US" sz="1400" kern="1200" dirty="0" smtClean="0">
                  <a:latin typeface="Franklin Gothic Medium Cond" panose="020B0606030402020204" pitchFamily="34" charset="0"/>
                </a:rPr>
                <a:t>.</a:t>
              </a:r>
              <a:endParaRPr lang="en-US" sz="14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12228" y="231218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" name="Group 4"/>
          <p:cNvGrpSpPr/>
          <p:nvPr/>
        </p:nvGrpSpPr>
        <p:grpSpPr>
          <a:xfrm>
            <a:off x="702037" y="3332233"/>
            <a:ext cx="3769570" cy="849889"/>
            <a:chOff x="702037" y="3332233"/>
            <a:chExt cx="3769570" cy="849889"/>
          </a:xfrm>
        </p:grpSpPr>
        <p:sp>
          <p:nvSpPr>
            <p:cNvPr id="32" name="Freeform 31"/>
            <p:cNvSpPr/>
            <p:nvPr/>
          </p:nvSpPr>
          <p:spPr>
            <a:xfrm>
              <a:off x="1004190" y="3417222"/>
              <a:ext cx="3467417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080" tIns="50800" rIns="50800" bIns="508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latin typeface="Franklin Gothic Medium Cond" panose="020B0606030402020204" pitchFamily="34" charset="0"/>
                </a:rPr>
                <a:t>Students in 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g</a:t>
              </a:r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rades 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3–5 </a:t>
              </a:r>
              <a:r>
                <a:rPr lang="en-US" sz="1400" dirty="0">
                  <a:latin typeface="Franklin Gothic Medium Cond" panose="020B0606030402020204" pitchFamily="34" charset="0"/>
                </a:rPr>
                <a:t>will complete the FSA Mathematics </a:t>
              </a:r>
              <a:r>
                <a:rPr lang="en-US" sz="1400" dirty="0" smtClean="0">
                  <a:latin typeface="Franklin Gothic Medium Cond" panose="020B0606030402020204" pitchFamily="34" charset="0"/>
                </a:rPr>
                <a:t>assessment over         </a:t>
              </a:r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two 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days</a:t>
              </a:r>
              <a:r>
                <a:rPr lang="en-US" sz="1400" dirty="0">
                  <a:latin typeface="Franklin Gothic Medium Cond" panose="020B0606030402020204" pitchFamily="34" charset="0"/>
                </a:rPr>
                <a:t>.</a:t>
              </a:r>
              <a:endParaRPr lang="en-US" sz="14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02037" y="3332233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7" name="Group 6"/>
          <p:cNvGrpSpPr/>
          <p:nvPr/>
        </p:nvGrpSpPr>
        <p:grpSpPr>
          <a:xfrm>
            <a:off x="702037" y="4352277"/>
            <a:ext cx="3769570" cy="849890"/>
            <a:chOff x="702037" y="4352277"/>
            <a:chExt cx="3769570" cy="849890"/>
          </a:xfrm>
        </p:grpSpPr>
        <p:sp>
          <p:nvSpPr>
            <p:cNvPr id="34" name="Freeform 33"/>
            <p:cNvSpPr/>
            <p:nvPr/>
          </p:nvSpPr>
          <p:spPr>
            <a:xfrm>
              <a:off x="1004190" y="4374241"/>
              <a:ext cx="3467417" cy="827926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080" tIns="50800" rIns="50800" bIns="508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rgbClr val="A1DC52"/>
                  </a:solidFill>
                  <a:latin typeface="Franklin Gothic Medium Cond" panose="020B0606030402020204" pitchFamily="34" charset="0"/>
                </a:rPr>
                <a:t>Grades</a:t>
              </a:r>
              <a:r>
                <a:rPr lang="en-US" sz="1400" dirty="0">
                  <a:latin typeface="Franklin Gothic Medium Cond" panose="020B0606030402020204" pitchFamily="34" charset="0"/>
                </a:rPr>
                <a:t> 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3–5 </a:t>
              </a:r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students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1400" dirty="0">
                  <a:latin typeface="Franklin Gothic Medium Cond" panose="020B0606030402020204" pitchFamily="34" charset="0"/>
                </a:rPr>
                <a:t>will have 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two</a:t>
              </a:r>
              <a:r>
                <a:rPr lang="en-US" sz="14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sessions</a:t>
              </a:r>
              <a:r>
                <a:rPr lang="en-US" sz="1400" dirty="0">
                  <a:latin typeface="Franklin Gothic Medium Cond" panose="020B0606030402020204" pitchFamily="34" charset="0"/>
                </a:rPr>
                <a:t>. </a:t>
              </a:r>
              <a:r>
                <a:rPr lang="en-US" sz="1400" dirty="0" smtClean="0">
                  <a:latin typeface="Franklin Gothic Medium Cond" panose="020B0606030402020204" pitchFamily="34" charset="0"/>
                </a:rPr>
                <a:t>Each </a:t>
              </a:r>
              <a:r>
                <a:rPr lang="en-US" sz="1400" dirty="0">
                  <a:latin typeface="Franklin Gothic Medium Cond" panose="020B0606030402020204" pitchFamily="34" charset="0"/>
                </a:rPr>
                <a:t>session will last 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80 </a:t>
              </a:r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minutes</a:t>
              </a:r>
              <a:r>
                <a:rPr lang="en-US" sz="1400" dirty="0" smtClean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, and you will answer around 30 questions per session.</a:t>
              </a:r>
              <a:endParaRPr lang="en-US" sz="1400" kern="12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02037" y="4352277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8" name="Group 7"/>
          <p:cNvGrpSpPr/>
          <p:nvPr/>
        </p:nvGrpSpPr>
        <p:grpSpPr>
          <a:xfrm>
            <a:off x="312228" y="5372320"/>
            <a:ext cx="4171363" cy="849889"/>
            <a:chOff x="312228" y="5372320"/>
            <a:chExt cx="4171363" cy="849889"/>
          </a:xfrm>
        </p:grpSpPr>
        <p:sp>
          <p:nvSpPr>
            <p:cNvPr id="36" name="Freeform 35"/>
            <p:cNvSpPr/>
            <p:nvPr/>
          </p:nvSpPr>
          <p:spPr>
            <a:xfrm>
              <a:off x="839693" y="5479592"/>
              <a:ext cx="3643898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0" tIns="50800" rIns="50800" bIns="5080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latin typeface="Franklin Gothic Medium Cond" panose="020B0606030402020204" pitchFamily="34" charset="0"/>
                </a:rPr>
                <a:t>You will take Session 1 on Day </a:t>
              </a:r>
              <a:r>
                <a:rPr lang="en-US" sz="1400" dirty="0" smtClean="0">
                  <a:latin typeface="Franklin Gothic Medium Cond" panose="020B0606030402020204" pitchFamily="34" charset="0"/>
                </a:rPr>
                <a:t>1 and          Session 2 </a:t>
              </a:r>
              <a:r>
                <a:rPr lang="en-US" sz="1400" dirty="0">
                  <a:latin typeface="Franklin Gothic Medium Cond" panose="020B0606030402020204" pitchFamily="34" charset="0"/>
                </a:rPr>
                <a:t>on Day 2</a:t>
              </a:r>
              <a:r>
                <a:rPr lang="en-US" sz="1400" dirty="0" smtClean="0">
                  <a:latin typeface="Franklin Gothic Medium Cond" panose="020B0606030402020204" pitchFamily="34" charset="0"/>
                </a:rPr>
                <a:t>.</a:t>
              </a:r>
              <a:endParaRPr lang="en-US" sz="14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12228" y="5372320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FSA Mathematics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6" name="Block Arc 25"/>
          <p:cNvSpPr/>
          <p:nvPr/>
        </p:nvSpPr>
        <p:spPr>
          <a:xfrm flipH="1">
            <a:off x="7917658" y="1291829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oup 37"/>
          <p:cNvGrpSpPr/>
          <p:nvPr/>
        </p:nvGrpSpPr>
        <p:grpSpPr>
          <a:xfrm>
            <a:off x="4814190" y="2312189"/>
            <a:ext cx="3982898" cy="849889"/>
            <a:chOff x="4814190" y="2312189"/>
            <a:chExt cx="3982898" cy="849889"/>
          </a:xfrm>
        </p:grpSpPr>
        <p:sp>
          <p:nvSpPr>
            <p:cNvPr id="31" name="Freeform 30"/>
            <p:cNvSpPr/>
            <p:nvPr/>
          </p:nvSpPr>
          <p:spPr>
            <a:xfrm>
              <a:off x="4814190" y="2399735"/>
              <a:ext cx="3467417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50800" rIns="457200" bIns="50800" numCol="1" spcCol="1270" anchor="ctr" anchorCtr="0">
              <a:noAutofit/>
            </a:bodyPr>
            <a:lstStyle/>
            <a:p>
              <a:pPr lvl="0" algn="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Franklin Gothic Medium Cond" panose="020B0606030402020204" pitchFamily="34" charset="0"/>
                </a:rPr>
                <a:t>Students in 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g</a:t>
              </a:r>
              <a:r>
                <a:rPr lang="en-US" sz="1400" b="1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rade 6</a:t>
              </a:r>
              <a:r>
                <a:rPr lang="en-US" sz="1400" kern="1200" dirty="0" smtClean="0">
                  <a:latin typeface="Franklin Gothic Medium Cond" panose="020B0606030402020204" pitchFamily="34" charset="0"/>
                </a:rPr>
                <a:t> will take the Mathematics assessment on </a:t>
              </a:r>
              <a:r>
                <a:rPr lang="en-US" sz="1400" b="1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paper</a:t>
              </a:r>
              <a:r>
                <a:rPr lang="en-US" sz="1400" kern="1200" dirty="0" smtClean="0">
                  <a:latin typeface="Franklin Gothic Medium Cond" panose="020B0606030402020204" pitchFamily="34" charset="0"/>
                </a:rPr>
                <a:t>.</a:t>
              </a:r>
              <a:endParaRPr lang="en-US" sz="14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7947199" y="231218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9" name="Group 38"/>
          <p:cNvGrpSpPr/>
          <p:nvPr/>
        </p:nvGrpSpPr>
        <p:grpSpPr>
          <a:xfrm>
            <a:off x="4828588" y="3332233"/>
            <a:ext cx="3578691" cy="849889"/>
            <a:chOff x="4828588" y="3332233"/>
            <a:chExt cx="3578691" cy="849889"/>
          </a:xfrm>
        </p:grpSpPr>
        <p:sp>
          <p:nvSpPr>
            <p:cNvPr id="33" name="Freeform 32"/>
            <p:cNvSpPr/>
            <p:nvPr/>
          </p:nvSpPr>
          <p:spPr>
            <a:xfrm>
              <a:off x="4828588" y="3414665"/>
              <a:ext cx="3467417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50800" rIns="822960" bIns="5080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latin typeface="Franklin Gothic Medium Cond" panose="020B0606030402020204" pitchFamily="34" charset="0"/>
                </a:rPr>
                <a:t>Students in 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g</a:t>
              </a:r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rade 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6</a:t>
              </a:r>
              <a:r>
                <a:rPr lang="en-US" sz="1400" b="1" dirty="0">
                  <a:solidFill>
                    <a:srgbClr val="92D050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1400" dirty="0">
                  <a:latin typeface="Franklin Gothic Medium Cond" panose="020B0606030402020204" pitchFamily="34" charset="0"/>
                </a:rPr>
                <a:t>will complete the FSA Mathematics </a:t>
              </a:r>
              <a:r>
                <a:rPr lang="en-US" sz="1400" dirty="0" smtClean="0">
                  <a:latin typeface="Franklin Gothic Medium Cond" panose="020B0606030402020204" pitchFamily="34" charset="0"/>
                </a:rPr>
                <a:t>assessment over  </a:t>
              </a:r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two days</a:t>
              </a:r>
              <a:r>
                <a:rPr lang="en-US" sz="1400" b="1" dirty="0" smtClean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.</a:t>
              </a:r>
              <a:endParaRPr lang="en-US" sz="14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7557390" y="3332233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0" name="Group 39"/>
          <p:cNvGrpSpPr/>
          <p:nvPr/>
        </p:nvGrpSpPr>
        <p:grpSpPr>
          <a:xfrm>
            <a:off x="4828589" y="4352277"/>
            <a:ext cx="3578690" cy="849889"/>
            <a:chOff x="4828589" y="4352277"/>
            <a:chExt cx="3578690" cy="849889"/>
          </a:xfrm>
        </p:grpSpPr>
        <p:sp>
          <p:nvSpPr>
            <p:cNvPr id="35" name="Freeform 34"/>
            <p:cNvSpPr/>
            <p:nvPr/>
          </p:nvSpPr>
          <p:spPr>
            <a:xfrm>
              <a:off x="4828589" y="4371703"/>
              <a:ext cx="3338401" cy="822026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50800" rIns="731520" bIns="5080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Grade</a:t>
              </a:r>
              <a:r>
                <a:rPr lang="en-US" sz="14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6 </a:t>
              </a:r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students </a:t>
              </a:r>
              <a:r>
                <a:rPr lang="en-US" sz="1400" dirty="0">
                  <a:latin typeface="Franklin Gothic Medium Cond" panose="020B0606030402020204" pitchFamily="34" charset="0"/>
                </a:rPr>
                <a:t>will have 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three sessions</a:t>
              </a:r>
              <a:r>
                <a:rPr lang="en-US" sz="1400" dirty="0">
                  <a:latin typeface="Franklin Gothic Medium Cond" panose="020B0606030402020204" pitchFamily="34" charset="0"/>
                </a:rPr>
                <a:t>. Each session will last </a:t>
              </a:r>
              <a:r>
                <a:rPr lang="en-US" sz="1400" dirty="0" smtClean="0">
                  <a:latin typeface="Franklin Gothic Medium Cond" panose="020B0606030402020204" pitchFamily="34" charset="0"/>
                </a:rPr>
                <a:t>         </a:t>
              </a:r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60 minutes</a:t>
              </a:r>
              <a:r>
                <a:rPr lang="en-US" sz="1400" dirty="0" smtClean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, and you will answer around 20 questions per session</a:t>
              </a:r>
              <a:r>
                <a:rPr lang="en-US" sz="1400" dirty="0" smtClean="0">
                  <a:latin typeface="Franklin Gothic Medium Cond" panose="020B0606030402020204" pitchFamily="34" charset="0"/>
                </a:rPr>
                <a:t>. </a:t>
              </a:r>
              <a:endParaRPr lang="en-US" sz="14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7557390" y="4352277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1" name="Group 40"/>
          <p:cNvGrpSpPr/>
          <p:nvPr/>
        </p:nvGrpSpPr>
        <p:grpSpPr>
          <a:xfrm>
            <a:off x="4825168" y="5372320"/>
            <a:ext cx="3971920" cy="849889"/>
            <a:chOff x="4825168" y="5372320"/>
            <a:chExt cx="3971920" cy="849889"/>
          </a:xfrm>
        </p:grpSpPr>
        <p:sp>
          <p:nvSpPr>
            <p:cNvPr id="37" name="Freeform 36"/>
            <p:cNvSpPr/>
            <p:nvPr/>
          </p:nvSpPr>
          <p:spPr>
            <a:xfrm>
              <a:off x="4825168" y="5479592"/>
              <a:ext cx="3467417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50800" rIns="457200" bIns="50800" numCol="1" spcCol="1270" anchor="ctr" anchorCtr="0">
              <a:noAutofit/>
            </a:bodyPr>
            <a:lstStyle/>
            <a:p>
              <a:pPr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latin typeface="Franklin Gothic Medium Cond" panose="020B0606030402020204" pitchFamily="34" charset="0"/>
                </a:rPr>
                <a:t>You will take Session 1 on Day 1 and Sessions 2 and 3 on Day 2.</a:t>
              </a:r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7947199" y="5372320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9809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2401778" y="2077364"/>
            <a:ext cx="3782877" cy="3783177"/>
          </a:xfrm>
          <a:custGeom>
            <a:avLst/>
            <a:gdLst>
              <a:gd name="connsiteX0" fmla="*/ 0 w 3782877"/>
              <a:gd name="connsiteY0" fmla="*/ 1891589 h 3783177"/>
              <a:gd name="connsiteX1" fmla="*/ 1891439 w 3782877"/>
              <a:gd name="connsiteY1" fmla="*/ 0 h 3783177"/>
              <a:gd name="connsiteX2" fmla="*/ 3782878 w 3782877"/>
              <a:gd name="connsiteY2" fmla="*/ 1891589 h 3783177"/>
              <a:gd name="connsiteX3" fmla="*/ 1891439 w 3782877"/>
              <a:gd name="connsiteY3" fmla="*/ 3783178 h 3783177"/>
              <a:gd name="connsiteX4" fmla="*/ 0 w 3782877"/>
              <a:gd name="connsiteY4" fmla="*/ 1891589 h 378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2877" h="3783177">
                <a:moveTo>
                  <a:pt x="0" y="1891589"/>
                </a:moveTo>
                <a:cubicBezTo>
                  <a:pt x="0" y="846893"/>
                  <a:pt x="846826" y="0"/>
                  <a:pt x="1891439" y="0"/>
                </a:cubicBezTo>
                <a:cubicBezTo>
                  <a:pt x="2936052" y="0"/>
                  <a:pt x="3782878" y="846893"/>
                  <a:pt x="3782878" y="1891589"/>
                </a:cubicBezTo>
                <a:cubicBezTo>
                  <a:pt x="3782878" y="2936285"/>
                  <a:pt x="2936052" y="3783178"/>
                  <a:pt x="1891439" y="3783178"/>
                </a:cubicBezTo>
                <a:cubicBezTo>
                  <a:pt x="846826" y="3783178"/>
                  <a:pt x="0" y="2936285"/>
                  <a:pt x="0" y="189158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8290" tIns="668333" rIns="668290" bIns="668333" numCol="1" spcCol="1270" anchor="ctr" anchorCtr="0">
            <a:noAutofit/>
          </a:bodyPr>
          <a:lstStyle/>
          <a:p>
            <a:pPr lvl="0" algn="ctr" defTabSz="1333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>
                <a:latin typeface="Franklin Gothic Medium Cond" panose="020B0606030402020204" pitchFamily="34" charset="0"/>
              </a:rPr>
              <a:t>Read each question carefully.</a:t>
            </a:r>
            <a:endParaRPr lang="en-US" sz="44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60452" y="1905000"/>
            <a:ext cx="420993" cy="420745"/>
          </a:xfrm>
          <a:prstGeom prst="ellipse">
            <a:avLst/>
          </a:prstGeom>
          <a:solidFill>
            <a:srgbClr val="C6E7F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al 14"/>
          <p:cNvSpPr/>
          <p:nvPr/>
        </p:nvSpPr>
        <p:spPr>
          <a:xfrm>
            <a:off x="3564274" y="5579455"/>
            <a:ext cx="304917" cy="3049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6428068" y="3612733"/>
            <a:ext cx="304917" cy="3049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4970617" y="5903854"/>
            <a:ext cx="420993" cy="42074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3650465" y="2502971"/>
            <a:ext cx="304917" cy="3049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/>
        </p:nvSpPr>
        <p:spPr>
          <a:xfrm>
            <a:off x="2690236" y="4247387"/>
            <a:ext cx="304917" cy="3049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Taking the Mathematics Test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33400" y="1981200"/>
            <a:ext cx="2286000" cy="2209800"/>
            <a:chOff x="533400" y="1981200"/>
            <a:chExt cx="2286000" cy="2209800"/>
          </a:xfrm>
          <a:solidFill>
            <a:schemeClr val="accent1">
              <a:lumMod val="75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533400" y="1981200"/>
              <a:ext cx="2286000" cy="22098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dirty="0" smtClean="0">
                  <a:latin typeface="Franklin Gothic Medium Cond" panose="020B0606030402020204" pitchFamily="34" charset="0"/>
                </a:rPr>
                <a:t>Pay attention to the directions so you know how to respond to the question. </a:t>
              </a:r>
              <a:endParaRPr lang="en-US" sz="20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748509" y="2515784"/>
              <a:ext cx="152400" cy="164029"/>
            </a:xfrm>
            <a:prstGeom prst="flowChartConnector">
              <a:avLst/>
            </a:prstGeom>
            <a:solidFill>
              <a:srgbClr val="85A2F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533400" y="2583800"/>
              <a:ext cx="152400" cy="164029"/>
            </a:xfrm>
            <a:prstGeom prst="flowChartConnector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636349" y="2825109"/>
              <a:ext cx="152400" cy="164029"/>
            </a:xfrm>
            <a:prstGeom prst="flowChartConnector">
              <a:avLst/>
            </a:prstGeom>
            <a:solidFill>
              <a:srgbClr val="C6E7FE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lowchart: Connector 22"/>
          <p:cNvSpPr/>
          <p:nvPr/>
        </p:nvSpPr>
        <p:spPr>
          <a:xfrm rot="5400000">
            <a:off x="8375277" y="4897751"/>
            <a:ext cx="152400" cy="164029"/>
          </a:xfrm>
          <a:prstGeom prst="flowChartConnector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 rot="5400000">
            <a:off x="8353142" y="4469045"/>
            <a:ext cx="248260" cy="266655"/>
          </a:xfrm>
          <a:prstGeom prst="flowChartConnector">
            <a:avLst/>
          </a:prstGeom>
          <a:solidFill>
            <a:srgbClr val="C6E7FE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324600" y="4343400"/>
            <a:ext cx="2057400" cy="1981200"/>
            <a:chOff x="6324600" y="4343400"/>
            <a:chExt cx="2057400" cy="19812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Oval 10"/>
            <p:cNvSpPr/>
            <p:nvPr/>
          </p:nvSpPr>
          <p:spPr>
            <a:xfrm>
              <a:off x="6324600" y="4343400"/>
              <a:ext cx="2057400" cy="19812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 smtClean="0">
                  <a:latin typeface="Franklin Gothic Medium Cond" panose="020B0606030402020204" pitchFamily="34" charset="0"/>
                </a:rPr>
                <a:t>Try to answer every question. </a:t>
              </a:r>
              <a:endParaRPr lang="en-US" sz="28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5" name="Flowchart: Connector 24"/>
            <p:cNvSpPr/>
            <p:nvPr/>
          </p:nvSpPr>
          <p:spPr>
            <a:xfrm rot="5400000">
              <a:off x="7974380" y="4618180"/>
              <a:ext cx="396455" cy="393709"/>
            </a:xfrm>
            <a:prstGeom prst="flowChartConnector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lowchart: Connector 26"/>
          <p:cNvSpPr/>
          <p:nvPr/>
        </p:nvSpPr>
        <p:spPr>
          <a:xfrm>
            <a:off x="1676400" y="4726503"/>
            <a:ext cx="609600" cy="607497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371600" y="5428183"/>
            <a:ext cx="457200" cy="475672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691582" y="1950176"/>
            <a:ext cx="404388" cy="373924"/>
            <a:chOff x="7691582" y="1950176"/>
            <a:chExt cx="404388" cy="373924"/>
          </a:xfrm>
        </p:grpSpPr>
        <p:sp>
          <p:nvSpPr>
            <p:cNvPr id="31" name="Flowchart: Connector 30"/>
            <p:cNvSpPr/>
            <p:nvPr/>
          </p:nvSpPr>
          <p:spPr>
            <a:xfrm>
              <a:off x="7691582" y="2018756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7920446" y="2171700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7938952" y="1950176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60268" y="5842500"/>
            <a:ext cx="394063" cy="408214"/>
            <a:chOff x="2658555" y="5715000"/>
            <a:chExt cx="394063" cy="408214"/>
          </a:xfrm>
        </p:grpSpPr>
        <p:sp>
          <p:nvSpPr>
            <p:cNvPr id="35" name="Flowchart: Connector 34"/>
            <p:cNvSpPr/>
            <p:nvPr/>
          </p:nvSpPr>
          <p:spPr>
            <a:xfrm>
              <a:off x="2667000" y="5715000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2658555" y="5970814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2895600" y="5894614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Flowchart: Connector 37"/>
          <p:cNvSpPr/>
          <p:nvPr/>
        </p:nvSpPr>
        <p:spPr>
          <a:xfrm>
            <a:off x="6128705" y="2254515"/>
            <a:ext cx="887015" cy="875275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Gridding Responses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23373" y="1524001"/>
            <a:ext cx="2970485" cy="1976729"/>
            <a:chOff x="523373" y="1524001"/>
            <a:chExt cx="2970485" cy="1976729"/>
          </a:xfrm>
        </p:grpSpPr>
        <p:sp>
          <p:nvSpPr>
            <p:cNvPr id="9" name="Circular Arrow 8"/>
            <p:cNvSpPr/>
            <p:nvPr/>
          </p:nvSpPr>
          <p:spPr>
            <a:xfrm>
              <a:off x="523373" y="1524001"/>
              <a:ext cx="2970485" cy="1976729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1661330" y="2197966"/>
              <a:ext cx="1284229" cy="551450"/>
            </a:xfrm>
            <a:custGeom>
              <a:avLst/>
              <a:gdLst>
                <a:gd name="connsiteX0" fmla="*/ 0 w 1284229"/>
                <a:gd name="connsiteY0" fmla="*/ 0 h 551450"/>
                <a:gd name="connsiteX1" fmla="*/ 1284229 w 1284229"/>
                <a:gd name="connsiteY1" fmla="*/ 0 h 551450"/>
                <a:gd name="connsiteX2" fmla="*/ 1284229 w 1284229"/>
                <a:gd name="connsiteY2" fmla="*/ 551450 h 551450"/>
                <a:gd name="connsiteX3" fmla="*/ 0 w 1284229"/>
                <a:gd name="connsiteY3" fmla="*/ 551450 h 551450"/>
                <a:gd name="connsiteX4" fmla="*/ 0 w 1284229"/>
                <a:gd name="connsiteY4" fmla="*/ 0 h 55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229" h="551450">
                  <a:moveTo>
                    <a:pt x="0" y="0"/>
                  </a:moveTo>
                  <a:lnTo>
                    <a:pt x="1284229" y="0"/>
                  </a:lnTo>
                  <a:lnTo>
                    <a:pt x="1284229" y="551450"/>
                  </a:lnTo>
                  <a:lnTo>
                    <a:pt x="0" y="5514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First, write the number clearly. </a:t>
              </a:r>
              <a:endParaRPr lang="en-US" sz="20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-39253" y="2667002"/>
            <a:ext cx="3222354" cy="1976729"/>
            <a:chOff x="-39253" y="2667002"/>
            <a:chExt cx="3222354" cy="1976729"/>
          </a:xfrm>
        </p:grpSpPr>
        <p:sp>
          <p:nvSpPr>
            <p:cNvPr id="12" name="Shape 11"/>
            <p:cNvSpPr/>
            <p:nvPr/>
          </p:nvSpPr>
          <p:spPr>
            <a:xfrm>
              <a:off x="-39253" y="2667002"/>
              <a:ext cx="3222354" cy="1976729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Freeform 41"/>
            <p:cNvSpPr/>
            <p:nvPr/>
          </p:nvSpPr>
          <p:spPr>
            <a:xfrm>
              <a:off x="685800" y="3296085"/>
              <a:ext cx="1103014" cy="551450"/>
            </a:xfrm>
            <a:custGeom>
              <a:avLst/>
              <a:gdLst>
                <a:gd name="connsiteX0" fmla="*/ 0 w 1103014"/>
                <a:gd name="connsiteY0" fmla="*/ 0 h 551450"/>
                <a:gd name="connsiteX1" fmla="*/ 1103014 w 1103014"/>
                <a:gd name="connsiteY1" fmla="*/ 0 h 551450"/>
                <a:gd name="connsiteX2" fmla="*/ 1103014 w 1103014"/>
                <a:gd name="connsiteY2" fmla="*/ 551450 h 551450"/>
                <a:gd name="connsiteX3" fmla="*/ 0 w 1103014"/>
                <a:gd name="connsiteY3" fmla="*/ 551450 h 551450"/>
                <a:gd name="connsiteX4" fmla="*/ 0 w 1103014"/>
                <a:gd name="connsiteY4" fmla="*/ 0 h 55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3014" h="551450">
                  <a:moveTo>
                    <a:pt x="0" y="0"/>
                  </a:moveTo>
                  <a:lnTo>
                    <a:pt x="1103014" y="0"/>
                  </a:lnTo>
                  <a:lnTo>
                    <a:pt x="1103014" y="551450"/>
                  </a:lnTo>
                  <a:lnTo>
                    <a:pt x="0" y="5514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Then, fill in the bubbles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.</a:t>
              </a:r>
              <a:r>
                <a:rPr lang="en-US" sz="900" kern="1200" dirty="0" smtClean="0"/>
                <a:t> </a:t>
              </a:r>
              <a:endParaRPr lang="en-US" sz="900" kern="12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36574" y="3800044"/>
            <a:ext cx="3144083" cy="1976729"/>
            <a:chOff x="436574" y="3800044"/>
            <a:chExt cx="3144083" cy="1976729"/>
          </a:xfrm>
        </p:grpSpPr>
        <p:sp>
          <p:nvSpPr>
            <p:cNvPr id="43" name="Circular Arrow 42"/>
            <p:cNvSpPr/>
            <p:nvPr/>
          </p:nvSpPr>
          <p:spPr>
            <a:xfrm>
              <a:off x="436574" y="3800044"/>
              <a:ext cx="3144083" cy="1976729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Freeform 43"/>
            <p:cNvSpPr/>
            <p:nvPr/>
          </p:nvSpPr>
          <p:spPr>
            <a:xfrm>
              <a:off x="1595365" y="4342411"/>
              <a:ext cx="1416160" cy="755630"/>
            </a:xfrm>
            <a:custGeom>
              <a:avLst/>
              <a:gdLst>
                <a:gd name="connsiteX0" fmla="*/ 0 w 1416160"/>
                <a:gd name="connsiteY0" fmla="*/ 0 h 755630"/>
                <a:gd name="connsiteX1" fmla="*/ 1416160 w 1416160"/>
                <a:gd name="connsiteY1" fmla="*/ 0 h 755630"/>
                <a:gd name="connsiteX2" fmla="*/ 1416160 w 1416160"/>
                <a:gd name="connsiteY2" fmla="*/ 755630 h 755630"/>
                <a:gd name="connsiteX3" fmla="*/ 0 w 1416160"/>
                <a:gd name="connsiteY3" fmla="*/ 755630 h 755630"/>
                <a:gd name="connsiteX4" fmla="*/ 0 w 1416160"/>
                <a:gd name="connsiteY4" fmla="*/ 0 h 75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160" h="755630">
                  <a:moveTo>
                    <a:pt x="0" y="0"/>
                  </a:moveTo>
                  <a:lnTo>
                    <a:pt x="1416160" y="0"/>
                  </a:lnTo>
                  <a:lnTo>
                    <a:pt x="1416160" y="755630"/>
                  </a:lnTo>
                  <a:lnTo>
                    <a:pt x="0" y="7556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Always fill in the bubbles underneath.</a:t>
              </a:r>
              <a:endParaRPr lang="en-US" sz="18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28597" y="5067017"/>
            <a:ext cx="2713406" cy="1698907"/>
            <a:chOff x="228597" y="5067017"/>
            <a:chExt cx="2713406" cy="1698907"/>
          </a:xfrm>
        </p:grpSpPr>
        <p:sp>
          <p:nvSpPr>
            <p:cNvPr id="45" name="Block Arc 44"/>
            <p:cNvSpPr/>
            <p:nvPr/>
          </p:nvSpPr>
          <p:spPr>
            <a:xfrm>
              <a:off x="228597" y="5067017"/>
              <a:ext cx="2713406" cy="1698907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Freeform 45"/>
            <p:cNvSpPr/>
            <p:nvPr/>
          </p:nvSpPr>
          <p:spPr>
            <a:xfrm>
              <a:off x="457200" y="5657236"/>
              <a:ext cx="2351153" cy="719317"/>
            </a:xfrm>
            <a:custGeom>
              <a:avLst/>
              <a:gdLst>
                <a:gd name="connsiteX0" fmla="*/ 0 w 2351153"/>
                <a:gd name="connsiteY0" fmla="*/ 0 h 719317"/>
                <a:gd name="connsiteX1" fmla="*/ 2351153 w 2351153"/>
                <a:gd name="connsiteY1" fmla="*/ 0 h 719317"/>
                <a:gd name="connsiteX2" fmla="*/ 2351153 w 2351153"/>
                <a:gd name="connsiteY2" fmla="*/ 719317 h 719317"/>
                <a:gd name="connsiteX3" fmla="*/ 0 w 2351153"/>
                <a:gd name="connsiteY3" fmla="*/ 719317 h 719317"/>
                <a:gd name="connsiteX4" fmla="*/ 0 w 2351153"/>
                <a:gd name="connsiteY4" fmla="*/ 0 h 71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153" h="719317">
                  <a:moveTo>
                    <a:pt x="0" y="0"/>
                  </a:moveTo>
                  <a:lnTo>
                    <a:pt x="2351153" y="0"/>
                  </a:lnTo>
                  <a:lnTo>
                    <a:pt x="2351153" y="719317"/>
                  </a:lnTo>
                  <a:lnTo>
                    <a:pt x="0" y="7193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Be sure to check you have bubbled the correct numbers or symbols.</a:t>
              </a:r>
              <a:endParaRPr lang="en-US" sz="18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467600" y="367422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  <a:latin typeface="Wingdings" panose="05000000000000000000" pitchFamily="2" charset="2"/>
              </a:rPr>
              <a:t>ü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267200" y="236220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267200" y="4411662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056346" y="2184600"/>
            <a:ext cx="2590800" cy="4456569"/>
            <a:chOff x="5056346" y="2184600"/>
            <a:chExt cx="2590800" cy="4456569"/>
          </a:xfrm>
        </p:grpSpPr>
        <p:pic>
          <p:nvPicPr>
            <p:cNvPr id="39" name="Picture 3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2184600"/>
              <a:ext cx="1883093" cy="4179570"/>
            </a:xfrm>
            <a:prstGeom prst="rect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5056346" y="6364170"/>
              <a:ext cx="2590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Note: This example uses the 6</a:t>
              </a:r>
              <a:r>
                <a:rPr lang="en-US" sz="1200" baseline="30000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th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 grade grid. 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33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  <p:bldP spid="4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687526" y="2055813"/>
            <a:ext cx="3851311" cy="3851311"/>
          </a:xfrm>
          <a:custGeom>
            <a:avLst/>
            <a:gdLst>
              <a:gd name="connsiteX0" fmla="*/ 0 w 3851311"/>
              <a:gd name="connsiteY0" fmla="*/ 1925656 h 3851311"/>
              <a:gd name="connsiteX1" fmla="*/ 1925656 w 3851311"/>
              <a:gd name="connsiteY1" fmla="*/ 0 h 3851311"/>
              <a:gd name="connsiteX2" fmla="*/ 3851312 w 3851311"/>
              <a:gd name="connsiteY2" fmla="*/ 1925656 h 3851311"/>
              <a:gd name="connsiteX3" fmla="*/ 1925656 w 3851311"/>
              <a:gd name="connsiteY3" fmla="*/ 3851312 h 3851311"/>
              <a:gd name="connsiteX4" fmla="*/ 0 w 3851311"/>
              <a:gd name="connsiteY4" fmla="*/ 1925656 h 385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311" h="3851311">
                <a:moveTo>
                  <a:pt x="0" y="1925656"/>
                </a:moveTo>
                <a:cubicBezTo>
                  <a:pt x="0" y="862146"/>
                  <a:pt x="862146" y="0"/>
                  <a:pt x="1925656" y="0"/>
                </a:cubicBezTo>
                <a:cubicBezTo>
                  <a:pt x="2989166" y="0"/>
                  <a:pt x="3851312" y="862146"/>
                  <a:pt x="3851312" y="1925656"/>
                </a:cubicBezTo>
                <a:cubicBezTo>
                  <a:pt x="3851312" y="2989166"/>
                  <a:pt x="2989166" y="3851312"/>
                  <a:pt x="1925656" y="3851312"/>
                </a:cubicBezTo>
                <a:cubicBezTo>
                  <a:pt x="862146" y="3851312"/>
                  <a:pt x="0" y="2989166"/>
                  <a:pt x="0" y="192565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511" tIns="627511" rIns="627511" bIns="627511" numCol="1" spcCol="1270" anchor="ctr" anchorCtr="0">
            <a:noAutofit/>
          </a:bodyPr>
          <a:lstStyle/>
          <a:p>
            <a:pPr lvl="0" algn="ctr" defTabSz="2222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0" kern="1200" dirty="0" smtClean="0">
                <a:latin typeface="Franklin Gothic Medium Cond" panose="020B0606030402020204" pitchFamily="34" charset="0"/>
              </a:rPr>
              <a:t>Write only one digit or symbol per box.</a:t>
            </a:r>
            <a:endParaRPr lang="en-US" sz="50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Gridding Responses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95600"/>
            <a:ext cx="2438399" cy="673965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981816"/>
            <a:ext cx="2452255" cy="775422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871749" y="2750314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  <a:latin typeface="Wingdings" panose="05000000000000000000" pitchFamily="2" charset="2"/>
              </a:rPr>
              <a:t>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0" y="3981816"/>
            <a:ext cx="9695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Wingdings" panose="05000000000000000000" pitchFamily="2" charset="2"/>
              </a:rPr>
              <a:t>x</a:t>
            </a:r>
            <a:endParaRPr lang="en-US" sz="4800" dirty="0" smtClean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1314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94113" y="2800348"/>
            <a:ext cx="2598083" cy="3787624"/>
            <a:chOff x="4694113" y="2800348"/>
            <a:chExt cx="2598083" cy="3787624"/>
          </a:xfrm>
        </p:grpSpPr>
        <p:pic>
          <p:nvPicPr>
            <p:cNvPr id="15" name="Picture 1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1838" y="2800348"/>
              <a:ext cx="1669057" cy="3524251"/>
            </a:xfrm>
            <a:prstGeom prst="rect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" name="Rectangle 1"/>
            <p:cNvSpPr/>
            <p:nvPr/>
          </p:nvSpPr>
          <p:spPr>
            <a:xfrm>
              <a:off x="4694113" y="6310973"/>
              <a:ext cx="25980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Note: This example uses the 6</a:t>
              </a:r>
              <a:r>
                <a:rPr lang="en-US" sz="1200" baseline="300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th</a:t>
              </a:r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 grade grid. 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Gridding Responses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06181" y="2109998"/>
            <a:ext cx="2733798" cy="3035829"/>
          </a:xfrm>
          <a:custGeom>
            <a:avLst/>
            <a:gdLst>
              <a:gd name="connsiteX0" fmla="*/ 0 w 2243666"/>
              <a:gd name="connsiteY0" fmla="*/ 975995 h 1951990"/>
              <a:gd name="connsiteX1" fmla="*/ 487998 w 2243666"/>
              <a:gd name="connsiteY1" fmla="*/ 0 h 1951990"/>
              <a:gd name="connsiteX2" fmla="*/ 1755669 w 2243666"/>
              <a:gd name="connsiteY2" fmla="*/ 0 h 1951990"/>
              <a:gd name="connsiteX3" fmla="*/ 2243666 w 2243666"/>
              <a:gd name="connsiteY3" fmla="*/ 975995 h 1951990"/>
              <a:gd name="connsiteX4" fmla="*/ 1755669 w 2243666"/>
              <a:gd name="connsiteY4" fmla="*/ 1951990 h 1951990"/>
              <a:gd name="connsiteX5" fmla="*/ 487998 w 2243666"/>
              <a:gd name="connsiteY5" fmla="*/ 1951990 h 1951990"/>
              <a:gd name="connsiteX6" fmla="*/ 0 w 2243666"/>
              <a:gd name="connsiteY6" fmla="*/ 975995 h 195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3666" h="1951990">
                <a:moveTo>
                  <a:pt x="1121833" y="0"/>
                </a:moveTo>
                <a:lnTo>
                  <a:pt x="2243666" y="424558"/>
                </a:lnTo>
                <a:lnTo>
                  <a:pt x="2243666" y="1527432"/>
                </a:lnTo>
                <a:lnTo>
                  <a:pt x="1121833" y="1951990"/>
                </a:lnTo>
                <a:lnTo>
                  <a:pt x="0" y="1527432"/>
                </a:lnTo>
                <a:lnTo>
                  <a:pt x="0" y="424558"/>
                </a:lnTo>
                <a:lnTo>
                  <a:pt x="1121833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3715" tIns="399168" rIns="353715" bIns="399168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Franklin Gothic Medium Cond" panose="020B0606030402020204" pitchFamily="34" charset="0"/>
              </a:rPr>
              <a:t>Remember to always represent fractions greater than 1 in the form </a:t>
            </a:r>
            <a:r>
              <a:rPr lang="en-US" sz="2400" i="1" kern="1200" dirty="0" smtClean="0">
                <a:latin typeface="Franklin Gothic Medium Cond" panose="020B0606030402020204" pitchFamily="34" charset="0"/>
              </a:rPr>
              <a:t>a </a:t>
            </a:r>
            <a:r>
              <a:rPr lang="en-US" sz="2400" dirty="0" smtClean="0">
                <a:latin typeface="Franklin Gothic Medium Cond" panose="020B0606030402020204" pitchFamily="34" charset="0"/>
              </a:rPr>
              <a:t>/</a:t>
            </a:r>
            <a:r>
              <a:rPr lang="en-US" sz="2400" i="1" kern="1200" dirty="0" smtClean="0">
                <a:latin typeface="Franklin Gothic Medium Cond" panose="020B0606030402020204" pitchFamily="34" charset="0"/>
              </a:rPr>
              <a:t>b</a:t>
            </a:r>
            <a:r>
              <a:rPr lang="en-US" sz="2400" kern="1200" dirty="0" smtClean="0">
                <a:latin typeface="Franklin Gothic Medium Cond" panose="020B0606030402020204" pitchFamily="34" charset="0"/>
              </a:rPr>
              <a:t>  (not mixed numbers). </a:t>
            </a:r>
            <a:endParaRPr lang="en-US" sz="24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5068" y="2914563"/>
            <a:ext cx="2503932" cy="13462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Oval 15"/>
          <p:cNvSpPr/>
          <p:nvPr/>
        </p:nvSpPr>
        <p:spPr>
          <a:xfrm>
            <a:off x="5029200" y="2784760"/>
            <a:ext cx="1894332" cy="55245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0874" y="38862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  <a:latin typeface="Wingdings" panose="05000000000000000000" pitchFamily="2" charset="2"/>
              </a:rPr>
              <a:t>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41838" y="2100057"/>
            <a:ext cx="1669057" cy="46166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Medium Cond" panose="020B0606030402020204" pitchFamily="34" charset="0"/>
              </a:rPr>
              <a:t>3 </a:t>
            </a:r>
            <a:r>
              <a:rPr lang="en-US" sz="2400" baseline="30000" dirty="0" smtClean="0">
                <a:latin typeface="Franklin Gothic Medium Cond" panose="020B0606030402020204" pitchFamily="34" charset="0"/>
              </a:rPr>
              <a:t>1</a:t>
            </a:r>
            <a:r>
              <a:rPr lang="en-US" sz="2400" dirty="0" smtClean="0">
                <a:latin typeface="Franklin Gothic Medium Cond" panose="020B0606030402020204" pitchFamily="34" charset="0"/>
              </a:rPr>
              <a:t>/</a:t>
            </a:r>
            <a:r>
              <a:rPr lang="en-US" sz="2400" baseline="-25000" dirty="0" smtClean="0">
                <a:latin typeface="Franklin Gothic Medium Cond" panose="020B0606030402020204" pitchFamily="34" charset="0"/>
              </a:rPr>
              <a:t>3</a:t>
            </a:r>
            <a:r>
              <a:rPr lang="en-US" sz="2400" dirty="0" smtClean="0">
                <a:latin typeface="Franklin Gothic Medium Cond" panose="020B0606030402020204" pitchFamily="34" charset="0"/>
              </a:rPr>
              <a:t> = 10/3</a:t>
            </a:r>
            <a:endParaRPr lang="en-US" sz="2400" dirty="0">
              <a:latin typeface="Franklin Gothic Medium Cond" panose="020B0606030402020204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133600" y="4748339"/>
            <a:ext cx="1522619" cy="1716827"/>
          </a:xfrm>
          <a:custGeom>
            <a:avLst/>
            <a:gdLst>
              <a:gd name="connsiteX0" fmla="*/ 0 w 2243666"/>
              <a:gd name="connsiteY0" fmla="*/ 975995 h 1951990"/>
              <a:gd name="connsiteX1" fmla="*/ 487998 w 2243666"/>
              <a:gd name="connsiteY1" fmla="*/ 0 h 1951990"/>
              <a:gd name="connsiteX2" fmla="*/ 1755669 w 2243666"/>
              <a:gd name="connsiteY2" fmla="*/ 0 h 1951990"/>
              <a:gd name="connsiteX3" fmla="*/ 2243666 w 2243666"/>
              <a:gd name="connsiteY3" fmla="*/ 975995 h 1951990"/>
              <a:gd name="connsiteX4" fmla="*/ 1755669 w 2243666"/>
              <a:gd name="connsiteY4" fmla="*/ 1951990 h 1951990"/>
              <a:gd name="connsiteX5" fmla="*/ 487998 w 2243666"/>
              <a:gd name="connsiteY5" fmla="*/ 1951990 h 1951990"/>
              <a:gd name="connsiteX6" fmla="*/ 0 w 2243666"/>
              <a:gd name="connsiteY6" fmla="*/ 975995 h 195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3666" h="1951990">
                <a:moveTo>
                  <a:pt x="1121833" y="0"/>
                </a:moveTo>
                <a:lnTo>
                  <a:pt x="2243666" y="424558"/>
                </a:lnTo>
                <a:lnTo>
                  <a:pt x="2243666" y="1527432"/>
                </a:lnTo>
                <a:lnTo>
                  <a:pt x="1121833" y="1951990"/>
                </a:lnTo>
                <a:lnTo>
                  <a:pt x="0" y="1527432"/>
                </a:lnTo>
                <a:lnTo>
                  <a:pt x="0" y="424558"/>
                </a:lnTo>
                <a:lnTo>
                  <a:pt x="1121833" y="0"/>
                </a:lnTo>
                <a:close/>
              </a:path>
            </a:pathLst>
          </a:custGeom>
          <a:solidFill>
            <a:srgbClr val="C6E7F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3715" tIns="399168" rIns="353715" bIns="399168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212449" y="2729249"/>
            <a:ext cx="1522619" cy="1716827"/>
          </a:xfrm>
          <a:custGeom>
            <a:avLst/>
            <a:gdLst>
              <a:gd name="connsiteX0" fmla="*/ 0 w 2243666"/>
              <a:gd name="connsiteY0" fmla="*/ 975995 h 1951990"/>
              <a:gd name="connsiteX1" fmla="*/ 487998 w 2243666"/>
              <a:gd name="connsiteY1" fmla="*/ 0 h 1951990"/>
              <a:gd name="connsiteX2" fmla="*/ 1755669 w 2243666"/>
              <a:gd name="connsiteY2" fmla="*/ 0 h 1951990"/>
              <a:gd name="connsiteX3" fmla="*/ 2243666 w 2243666"/>
              <a:gd name="connsiteY3" fmla="*/ 975995 h 1951990"/>
              <a:gd name="connsiteX4" fmla="*/ 1755669 w 2243666"/>
              <a:gd name="connsiteY4" fmla="*/ 1951990 h 1951990"/>
              <a:gd name="connsiteX5" fmla="*/ 487998 w 2243666"/>
              <a:gd name="connsiteY5" fmla="*/ 1951990 h 1951990"/>
              <a:gd name="connsiteX6" fmla="*/ 0 w 2243666"/>
              <a:gd name="connsiteY6" fmla="*/ 975995 h 195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3666" h="1951990">
                <a:moveTo>
                  <a:pt x="1121833" y="0"/>
                </a:moveTo>
                <a:lnTo>
                  <a:pt x="2243666" y="424558"/>
                </a:lnTo>
                <a:lnTo>
                  <a:pt x="2243666" y="1527432"/>
                </a:lnTo>
                <a:lnTo>
                  <a:pt x="1121833" y="1951990"/>
                </a:lnTo>
                <a:lnTo>
                  <a:pt x="0" y="1527432"/>
                </a:lnTo>
                <a:lnTo>
                  <a:pt x="0" y="424558"/>
                </a:lnTo>
                <a:lnTo>
                  <a:pt x="1121833" y="0"/>
                </a:lnTo>
                <a:close/>
              </a:path>
            </a:pathLst>
          </a:custGeom>
          <a:solidFill>
            <a:srgbClr val="85A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3715" tIns="399168" rIns="353715" bIns="399168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756472" y="4411490"/>
            <a:ext cx="978596" cy="1195262"/>
          </a:xfrm>
          <a:custGeom>
            <a:avLst/>
            <a:gdLst>
              <a:gd name="connsiteX0" fmla="*/ 0 w 2243666"/>
              <a:gd name="connsiteY0" fmla="*/ 975995 h 1951990"/>
              <a:gd name="connsiteX1" fmla="*/ 487998 w 2243666"/>
              <a:gd name="connsiteY1" fmla="*/ 0 h 1951990"/>
              <a:gd name="connsiteX2" fmla="*/ 1755669 w 2243666"/>
              <a:gd name="connsiteY2" fmla="*/ 0 h 1951990"/>
              <a:gd name="connsiteX3" fmla="*/ 2243666 w 2243666"/>
              <a:gd name="connsiteY3" fmla="*/ 975995 h 1951990"/>
              <a:gd name="connsiteX4" fmla="*/ 1755669 w 2243666"/>
              <a:gd name="connsiteY4" fmla="*/ 1951990 h 1951990"/>
              <a:gd name="connsiteX5" fmla="*/ 487998 w 2243666"/>
              <a:gd name="connsiteY5" fmla="*/ 1951990 h 1951990"/>
              <a:gd name="connsiteX6" fmla="*/ 0 w 2243666"/>
              <a:gd name="connsiteY6" fmla="*/ 975995 h 195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3666" h="1951990">
                <a:moveTo>
                  <a:pt x="1121833" y="0"/>
                </a:moveTo>
                <a:lnTo>
                  <a:pt x="2243666" y="424558"/>
                </a:lnTo>
                <a:lnTo>
                  <a:pt x="2243666" y="1527432"/>
                </a:lnTo>
                <a:lnTo>
                  <a:pt x="1121833" y="1951990"/>
                </a:lnTo>
                <a:lnTo>
                  <a:pt x="0" y="1527432"/>
                </a:lnTo>
                <a:lnTo>
                  <a:pt x="0" y="424558"/>
                </a:lnTo>
                <a:lnTo>
                  <a:pt x="1121833" y="0"/>
                </a:lnTo>
                <a:close/>
              </a:path>
            </a:pathLst>
          </a:custGeom>
          <a:solidFill>
            <a:srgbClr val="E9EB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3715" tIns="399168" rIns="353715" bIns="399168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9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ched Right Arrow 15"/>
          <p:cNvSpPr/>
          <p:nvPr/>
        </p:nvSpPr>
        <p:spPr>
          <a:xfrm>
            <a:off x="304799" y="4191003"/>
            <a:ext cx="8534401" cy="1341120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308549" y="2819400"/>
            <a:ext cx="2475309" cy="1341120"/>
          </a:xfrm>
          <a:custGeom>
            <a:avLst/>
            <a:gdLst>
              <a:gd name="connsiteX0" fmla="*/ 0 w 2475309"/>
              <a:gd name="connsiteY0" fmla="*/ 0 h 1341120"/>
              <a:gd name="connsiteX1" fmla="*/ 2475309 w 2475309"/>
              <a:gd name="connsiteY1" fmla="*/ 0 h 1341120"/>
              <a:gd name="connsiteX2" fmla="*/ 2475309 w 2475309"/>
              <a:gd name="connsiteY2" fmla="*/ 1341120 h 1341120"/>
              <a:gd name="connsiteX3" fmla="*/ 0 w 2475309"/>
              <a:gd name="connsiteY3" fmla="*/ 1341120 h 1341120"/>
              <a:gd name="connsiteX4" fmla="*/ 0 w 2475309"/>
              <a:gd name="connsiteY4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5309" h="1341120">
                <a:moveTo>
                  <a:pt x="0" y="0"/>
                </a:moveTo>
                <a:lnTo>
                  <a:pt x="2475309" y="0"/>
                </a:lnTo>
                <a:lnTo>
                  <a:pt x="2475309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If your test is invalidated, </a:t>
            </a:r>
            <a:endParaRPr lang="en-US" sz="2400" kern="1200" dirty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78564" y="4328160"/>
            <a:ext cx="335280" cy="3352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 18"/>
          <p:cNvSpPr/>
          <p:nvPr/>
        </p:nvSpPr>
        <p:spPr>
          <a:xfrm>
            <a:off x="2971809" y="2819400"/>
            <a:ext cx="2475309" cy="1341120"/>
          </a:xfrm>
          <a:custGeom>
            <a:avLst/>
            <a:gdLst>
              <a:gd name="connsiteX0" fmla="*/ 0 w 2475309"/>
              <a:gd name="connsiteY0" fmla="*/ 0 h 1341120"/>
              <a:gd name="connsiteX1" fmla="*/ 2475309 w 2475309"/>
              <a:gd name="connsiteY1" fmla="*/ 0 h 1341120"/>
              <a:gd name="connsiteX2" fmla="*/ 2475309 w 2475309"/>
              <a:gd name="connsiteY2" fmla="*/ 1341120 h 1341120"/>
              <a:gd name="connsiteX3" fmla="*/ 0 w 2475309"/>
              <a:gd name="connsiteY3" fmla="*/ 1341120 h 1341120"/>
              <a:gd name="connsiteX4" fmla="*/ 0 w 2475309"/>
              <a:gd name="connsiteY4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5309" h="1341120">
                <a:moveTo>
                  <a:pt x="0" y="0"/>
                </a:moveTo>
                <a:lnTo>
                  <a:pt x="2475309" y="0"/>
                </a:lnTo>
                <a:lnTo>
                  <a:pt x="2475309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it means that your test</a:t>
            </a:r>
            <a:r>
              <a:rPr lang="en-US" sz="2400" kern="1200" dirty="0" smtClean="0">
                <a:latin typeface="Franklin Gothic Medium Cond" panose="020B0606030402020204" pitchFamily="34" charset="0"/>
              </a:rPr>
              <a:t/>
            </a:r>
            <a:br>
              <a:rPr lang="en-US" sz="2400" kern="1200" dirty="0" smtClean="0">
                <a:latin typeface="Franklin Gothic Medium Cond" panose="020B0606030402020204" pitchFamily="34" charset="0"/>
              </a:rPr>
            </a:br>
            <a:r>
              <a:rPr lang="en-US" sz="2400" b="1" kern="1200" dirty="0" smtClean="0">
                <a:solidFill>
                  <a:srgbClr val="89D02A"/>
                </a:solidFill>
                <a:latin typeface="Franklin Gothic Medium Cond" panose="020B0606030402020204" pitchFamily="34" charset="0"/>
              </a:rPr>
              <a:t>will not be scored</a:t>
            </a:r>
            <a:r>
              <a:rPr lang="en-US" sz="2400" kern="12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,</a:t>
            </a:r>
            <a:r>
              <a:rPr lang="en-US" sz="2400" kern="1200" dirty="0" smtClean="0">
                <a:latin typeface="Franklin Gothic Medium Cond" panose="020B0606030402020204" pitchFamily="34" charset="0"/>
              </a:rPr>
              <a:t> </a:t>
            </a:r>
            <a:endParaRPr lang="en-US" sz="24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77639" y="4328160"/>
            <a:ext cx="335280" cy="3352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reeform 20"/>
          <p:cNvSpPr/>
          <p:nvPr/>
        </p:nvSpPr>
        <p:spPr>
          <a:xfrm>
            <a:off x="5563904" y="2819400"/>
            <a:ext cx="2360900" cy="1341120"/>
          </a:xfrm>
          <a:custGeom>
            <a:avLst/>
            <a:gdLst>
              <a:gd name="connsiteX0" fmla="*/ 0 w 2360900"/>
              <a:gd name="connsiteY0" fmla="*/ 0 h 1341120"/>
              <a:gd name="connsiteX1" fmla="*/ 2360900 w 2360900"/>
              <a:gd name="connsiteY1" fmla="*/ 0 h 1341120"/>
              <a:gd name="connsiteX2" fmla="*/ 2360900 w 2360900"/>
              <a:gd name="connsiteY2" fmla="*/ 1341120 h 1341120"/>
              <a:gd name="connsiteX3" fmla="*/ 0 w 2360900"/>
              <a:gd name="connsiteY3" fmla="*/ 1341120 h 1341120"/>
              <a:gd name="connsiteX4" fmla="*/ 0 w 2360900"/>
              <a:gd name="connsiteY4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0900" h="1341120">
                <a:moveTo>
                  <a:pt x="0" y="0"/>
                </a:moveTo>
                <a:lnTo>
                  <a:pt x="2360900" y="0"/>
                </a:lnTo>
                <a:lnTo>
                  <a:pt x="23609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and you </a:t>
            </a:r>
            <a:r>
              <a:rPr lang="en-US" sz="2400" b="1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will not be able to </a:t>
            </a:r>
            <a:br>
              <a:rPr lang="en-US" sz="2400" b="1" dirty="0">
                <a:solidFill>
                  <a:srgbClr val="89D02A"/>
                </a:solidFill>
                <a:latin typeface="Franklin Gothic Medium Cond" panose="020B0606030402020204" pitchFamily="34" charset="0"/>
              </a:rPr>
            </a:br>
            <a:r>
              <a:rPr lang="en-US" sz="2400" b="1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retake </a:t>
            </a:r>
            <a:r>
              <a:rPr lang="en-US" sz="2400" i="0" kern="12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the same test during this window.</a:t>
            </a:r>
            <a:endParaRPr lang="en-US" sz="2400" i="0" kern="1200" dirty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576714" y="4328160"/>
            <a:ext cx="335280" cy="3352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Test Invalidation</a:t>
            </a:r>
            <a:endParaRPr lang="en-US" sz="4400" dirty="0" smtClean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66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36" y="3233714"/>
            <a:ext cx="1430264" cy="2709884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59" y="3233715"/>
            <a:ext cx="1434441" cy="27098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Gridding Responses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5068" y="2914563"/>
            <a:ext cx="2503932" cy="13462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/>
          <p:cNvSpPr txBox="1"/>
          <p:nvPr/>
        </p:nvSpPr>
        <p:spPr>
          <a:xfrm>
            <a:off x="3784786" y="2147953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  <a:latin typeface="Wingdings" panose="05000000000000000000" pitchFamily="2" charset="2"/>
              </a:rPr>
              <a:t>ü</a:t>
            </a:r>
          </a:p>
        </p:txBody>
      </p:sp>
      <p:sp>
        <p:nvSpPr>
          <p:cNvPr id="7" name="Freeform 6"/>
          <p:cNvSpPr/>
          <p:nvPr/>
        </p:nvSpPr>
        <p:spPr>
          <a:xfrm>
            <a:off x="194805" y="2590801"/>
            <a:ext cx="2056912" cy="2057057"/>
          </a:xfrm>
          <a:custGeom>
            <a:avLst/>
            <a:gdLst>
              <a:gd name="connsiteX0" fmla="*/ 0 w 2056912"/>
              <a:gd name="connsiteY0" fmla="*/ 1028529 h 2057057"/>
              <a:gd name="connsiteX1" fmla="*/ 1028456 w 2056912"/>
              <a:gd name="connsiteY1" fmla="*/ 0 h 2057057"/>
              <a:gd name="connsiteX2" fmla="*/ 2056912 w 2056912"/>
              <a:gd name="connsiteY2" fmla="*/ 1028529 h 2057057"/>
              <a:gd name="connsiteX3" fmla="*/ 1028456 w 2056912"/>
              <a:gd name="connsiteY3" fmla="*/ 2057058 h 2057057"/>
              <a:gd name="connsiteX4" fmla="*/ 0 w 2056912"/>
              <a:gd name="connsiteY4" fmla="*/ 1028529 h 205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6912" h="2057057">
                <a:moveTo>
                  <a:pt x="0" y="1028529"/>
                </a:moveTo>
                <a:cubicBezTo>
                  <a:pt x="0" y="460488"/>
                  <a:pt x="460455" y="0"/>
                  <a:pt x="1028456" y="0"/>
                </a:cubicBezTo>
                <a:cubicBezTo>
                  <a:pt x="1596457" y="0"/>
                  <a:pt x="2056912" y="460488"/>
                  <a:pt x="2056912" y="1028529"/>
                </a:cubicBezTo>
                <a:cubicBezTo>
                  <a:pt x="2056912" y="1596570"/>
                  <a:pt x="1596457" y="2057058"/>
                  <a:pt x="1028456" y="2057058"/>
                </a:cubicBezTo>
                <a:cubicBezTo>
                  <a:pt x="460455" y="2057058"/>
                  <a:pt x="0" y="1596570"/>
                  <a:pt x="0" y="102852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77428" tIns="377449" rIns="377428" bIns="377449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Fill in only one bubble per column, </a:t>
            </a:r>
            <a:endParaRPr lang="en-US" sz="20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253482" y="3962743"/>
            <a:ext cx="2056912" cy="2057057"/>
          </a:xfrm>
          <a:custGeom>
            <a:avLst/>
            <a:gdLst>
              <a:gd name="connsiteX0" fmla="*/ 0 w 2056912"/>
              <a:gd name="connsiteY0" fmla="*/ 1028529 h 2057057"/>
              <a:gd name="connsiteX1" fmla="*/ 1028456 w 2056912"/>
              <a:gd name="connsiteY1" fmla="*/ 0 h 2057057"/>
              <a:gd name="connsiteX2" fmla="*/ 2056912 w 2056912"/>
              <a:gd name="connsiteY2" fmla="*/ 1028529 h 2057057"/>
              <a:gd name="connsiteX3" fmla="*/ 1028456 w 2056912"/>
              <a:gd name="connsiteY3" fmla="*/ 2057058 h 2057057"/>
              <a:gd name="connsiteX4" fmla="*/ 0 w 2056912"/>
              <a:gd name="connsiteY4" fmla="*/ 1028529 h 205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6912" h="2057057">
                <a:moveTo>
                  <a:pt x="0" y="1028529"/>
                </a:moveTo>
                <a:cubicBezTo>
                  <a:pt x="0" y="460488"/>
                  <a:pt x="460455" y="0"/>
                  <a:pt x="1028456" y="0"/>
                </a:cubicBezTo>
                <a:cubicBezTo>
                  <a:pt x="1596457" y="0"/>
                  <a:pt x="2056912" y="460488"/>
                  <a:pt x="2056912" y="1028529"/>
                </a:cubicBezTo>
                <a:cubicBezTo>
                  <a:pt x="2056912" y="1596570"/>
                  <a:pt x="1596457" y="2057058"/>
                  <a:pt x="1028456" y="2057058"/>
                </a:cubicBezTo>
                <a:cubicBezTo>
                  <a:pt x="460455" y="2057058"/>
                  <a:pt x="0" y="1596570"/>
                  <a:pt x="0" y="102852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73618" tIns="373639" rIns="373618" bIns="373639" numCol="1" spcCol="1270" anchor="ctr" anchorCtr="0">
            <a:noAutofit/>
          </a:bodyPr>
          <a:lstStyle/>
          <a:p>
            <a:pPr lvl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and make sure the bubbles match what is written in the boxes.</a:t>
            </a:r>
            <a:endParaRPr lang="en-US" sz="19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51192" y="2255181"/>
            <a:ext cx="9695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Wingdings" panose="05000000000000000000" pitchFamily="2" charset="2"/>
              </a:rPr>
              <a:t>x</a:t>
            </a:r>
            <a:endParaRPr lang="en-US" sz="4800" dirty="0" smtClean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53481" y="2263829"/>
            <a:ext cx="9695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Wingdings" panose="05000000000000000000" pitchFamily="2" charset="2"/>
              </a:rPr>
              <a:t>x</a:t>
            </a:r>
            <a:endParaRPr lang="en-US" sz="4800" dirty="0" smtClean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12352" y="3539995"/>
            <a:ext cx="250248" cy="1593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717385" y="3765091"/>
            <a:ext cx="656802" cy="3558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22086" y="5952635"/>
            <a:ext cx="26029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Note: This example uses the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3</a:t>
            </a:r>
            <a:r>
              <a:rPr lang="en-US" sz="1200" baseline="300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rd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 grade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grid. </a:t>
            </a: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269" y="3233716"/>
            <a:ext cx="1416553" cy="27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5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  <p:bldP spid="8" grpId="0" animBg="1"/>
      <p:bldP spid="25" grpId="0"/>
      <p:bldP spid="26" grpId="0"/>
      <p:bldP spid="27" grpId="0" animBg="1"/>
      <p:bldP spid="28" grpId="0" animBg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Gridding Responses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1541" y="3376863"/>
            <a:ext cx="2503932" cy="13462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/>
          <p:cNvSpPr txBox="1"/>
          <p:nvPr/>
        </p:nvSpPr>
        <p:spPr>
          <a:xfrm>
            <a:off x="5406479" y="252488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  <a:latin typeface="Wingdings" panose="05000000000000000000" pitchFamily="2" charset="2"/>
              </a:rPr>
              <a:t>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83092" y="2709547"/>
            <a:ext cx="9695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Wingdings" panose="05000000000000000000" pitchFamily="2" charset="2"/>
              </a:rPr>
              <a:t>x</a:t>
            </a:r>
            <a:endParaRPr lang="en-US" sz="4800" dirty="0" smtClean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61608" y="2748420"/>
            <a:ext cx="3023494" cy="2911709"/>
          </a:xfrm>
          <a:custGeom>
            <a:avLst/>
            <a:gdLst>
              <a:gd name="connsiteX0" fmla="*/ 1495488 w 2106902"/>
              <a:gd name="connsiteY0" fmla="*/ 335921 h 2106902"/>
              <a:gd name="connsiteX1" fmla="*/ 1659372 w 2106902"/>
              <a:gd name="connsiteY1" fmla="*/ 198399 h 2106902"/>
              <a:gd name="connsiteX2" fmla="*/ 1790296 w 2106902"/>
              <a:gd name="connsiteY2" fmla="*/ 308258 h 2106902"/>
              <a:gd name="connsiteX3" fmla="*/ 1683321 w 2106902"/>
              <a:gd name="connsiteY3" fmla="*/ 493532 h 2106902"/>
              <a:gd name="connsiteX4" fmla="*/ 1853290 w 2106902"/>
              <a:gd name="connsiteY4" fmla="*/ 787928 h 2106902"/>
              <a:gd name="connsiteX5" fmla="*/ 2067230 w 2106902"/>
              <a:gd name="connsiteY5" fmla="*/ 787922 h 2106902"/>
              <a:gd name="connsiteX6" fmla="*/ 2096908 w 2106902"/>
              <a:gd name="connsiteY6" fmla="*/ 956234 h 2106902"/>
              <a:gd name="connsiteX7" fmla="*/ 1895869 w 2106902"/>
              <a:gd name="connsiteY7" fmla="*/ 1029401 h 2106902"/>
              <a:gd name="connsiteX8" fmla="*/ 1836839 w 2106902"/>
              <a:gd name="connsiteY8" fmla="*/ 1364175 h 2106902"/>
              <a:gd name="connsiteX9" fmla="*/ 2000730 w 2106902"/>
              <a:gd name="connsiteY9" fmla="*/ 1501688 h 2106902"/>
              <a:gd name="connsiteX10" fmla="*/ 1915275 w 2106902"/>
              <a:gd name="connsiteY10" fmla="*/ 1649700 h 2106902"/>
              <a:gd name="connsiteX11" fmla="*/ 1714240 w 2106902"/>
              <a:gd name="connsiteY11" fmla="*/ 1576523 h 2106902"/>
              <a:gd name="connsiteX12" fmla="*/ 1453832 w 2106902"/>
              <a:gd name="connsiteY12" fmla="*/ 1795031 h 2106902"/>
              <a:gd name="connsiteX13" fmla="*/ 1490987 w 2106902"/>
              <a:gd name="connsiteY13" fmla="*/ 2005719 h 2106902"/>
              <a:gd name="connsiteX14" fmla="*/ 1330385 w 2106902"/>
              <a:gd name="connsiteY14" fmla="*/ 2064174 h 2106902"/>
              <a:gd name="connsiteX15" fmla="*/ 1223420 w 2106902"/>
              <a:gd name="connsiteY15" fmla="*/ 1878894 h 2106902"/>
              <a:gd name="connsiteX16" fmla="*/ 883481 w 2106902"/>
              <a:gd name="connsiteY16" fmla="*/ 1878894 h 2106902"/>
              <a:gd name="connsiteX17" fmla="*/ 776517 w 2106902"/>
              <a:gd name="connsiteY17" fmla="*/ 2064174 h 2106902"/>
              <a:gd name="connsiteX18" fmla="*/ 615915 w 2106902"/>
              <a:gd name="connsiteY18" fmla="*/ 2005719 h 2106902"/>
              <a:gd name="connsiteX19" fmla="*/ 653070 w 2106902"/>
              <a:gd name="connsiteY19" fmla="*/ 1795031 h 2106902"/>
              <a:gd name="connsiteX20" fmla="*/ 392662 w 2106902"/>
              <a:gd name="connsiteY20" fmla="*/ 1576523 h 2106902"/>
              <a:gd name="connsiteX21" fmla="*/ 191627 w 2106902"/>
              <a:gd name="connsiteY21" fmla="*/ 1649700 h 2106902"/>
              <a:gd name="connsiteX22" fmla="*/ 106172 w 2106902"/>
              <a:gd name="connsiteY22" fmla="*/ 1501688 h 2106902"/>
              <a:gd name="connsiteX23" fmla="*/ 270063 w 2106902"/>
              <a:gd name="connsiteY23" fmla="*/ 1364175 h 2106902"/>
              <a:gd name="connsiteX24" fmla="*/ 211033 w 2106902"/>
              <a:gd name="connsiteY24" fmla="*/ 1029401 h 2106902"/>
              <a:gd name="connsiteX25" fmla="*/ 9994 w 2106902"/>
              <a:gd name="connsiteY25" fmla="*/ 956234 h 2106902"/>
              <a:gd name="connsiteX26" fmla="*/ 39672 w 2106902"/>
              <a:gd name="connsiteY26" fmla="*/ 787922 h 2106902"/>
              <a:gd name="connsiteX27" fmla="*/ 253612 w 2106902"/>
              <a:gd name="connsiteY27" fmla="*/ 787927 h 2106902"/>
              <a:gd name="connsiteX28" fmla="*/ 423581 w 2106902"/>
              <a:gd name="connsiteY28" fmla="*/ 493531 h 2106902"/>
              <a:gd name="connsiteX29" fmla="*/ 316606 w 2106902"/>
              <a:gd name="connsiteY29" fmla="*/ 308258 h 2106902"/>
              <a:gd name="connsiteX30" fmla="*/ 447530 w 2106902"/>
              <a:gd name="connsiteY30" fmla="*/ 198399 h 2106902"/>
              <a:gd name="connsiteX31" fmla="*/ 611414 w 2106902"/>
              <a:gd name="connsiteY31" fmla="*/ 335921 h 2106902"/>
              <a:gd name="connsiteX32" fmla="*/ 930852 w 2106902"/>
              <a:gd name="connsiteY32" fmla="*/ 219655 h 2106902"/>
              <a:gd name="connsiteX33" fmla="*/ 967996 w 2106902"/>
              <a:gd name="connsiteY33" fmla="*/ 8965 h 2106902"/>
              <a:gd name="connsiteX34" fmla="*/ 1138906 w 2106902"/>
              <a:gd name="connsiteY34" fmla="*/ 8965 h 2106902"/>
              <a:gd name="connsiteX35" fmla="*/ 1176050 w 2106902"/>
              <a:gd name="connsiteY35" fmla="*/ 219655 h 2106902"/>
              <a:gd name="connsiteX36" fmla="*/ 1495488 w 2106902"/>
              <a:gd name="connsiteY36" fmla="*/ 335921 h 210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106902" h="2106902">
                <a:moveTo>
                  <a:pt x="1495488" y="335921"/>
                </a:moveTo>
                <a:lnTo>
                  <a:pt x="1659372" y="198399"/>
                </a:lnTo>
                <a:lnTo>
                  <a:pt x="1790296" y="308258"/>
                </a:lnTo>
                <a:lnTo>
                  <a:pt x="1683321" y="493532"/>
                </a:lnTo>
                <a:cubicBezTo>
                  <a:pt x="1759386" y="579100"/>
                  <a:pt x="1817219" y="679269"/>
                  <a:pt x="1853290" y="787928"/>
                </a:cubicBezTo>
                <a:lnTo>
                  <a:pt x="2067230" y="787922"/>
                </a:lnTo>
                <a:lnTo>
                  <a:pt x="2096908" y="956234"/>
                </a:lnTo>
                <a:lnTo>
                  <a:pt x="1895869" y="1029401"/>
                </a:lnTo>
                <a:cubicBezTo>
                  <a:pt x="1899136" y="1143844"/>
                  <a:pt x="1879051" y="1257752"/>
                  <a:pt x="1836839" y="1364175"/>
                </a:cubicBezTo>
                <a:lnTo>
                  <a:pt x="2000730" y="1501688"/>
                </a:lnTo>
                <a:lnTo>
                  <a:pt x="1915275" y="1649700"/>
                </a:lnTo>
                <a:lnTo>
                  <a:pt x="1714240" y="1576523"/>
                </a:lnTo>
                <a:cubicBezTo>
                  <a:pt x="1643181" y="1666291"/>
                  <a:pt x="1554576" y="1740640"/>
                  <a:pt x="1453832" y="1795031"/>
                </a:cubicBezTo>
                <a:lnTo>
                  <a:pt x="1490987" y="2005719"/>
                </a:lnTo>
                <a:lnTo>
                  <a:pt x="1330385" y="2064174"/>
                </a:lnTo>
                <a:lnTo>
                  <a:pt x="1223420" y="1878894"/>
                </a:lnTo>
                <a:cubicBezTo>
                  <a:pt x="1111283" y="1901984"/>
                  <a:pt x="995618" y="1901984"/>
                  <a:pt x="883481" y="1878894"/>
                </a:cubicBezTo>
                <a:lnTo>
                  <a:pt x="776517" y="2064174"/>
                </a:lnTo>
                <a:lnTo>
                  <a:pt x="615915" y="2005719"/>
                </a:lnTo>
                <a:lnTo>
                  <a:pt x="653070" y="1795031"/>
                </a:lnTo>
                <a:cubicBezTo>
                  <a:pt x="552326" y="1740639"/>
                  <a:pt x="463721" y="1666291"/>
                  <a:pt x="392662" y="1576523"/>
                </a:cubicBezTo>
                <a:lnTo>
                  <a:pt x="191627" y="1649700"/>
                </a:lnTo>
                <a:lnTo>
                  <a:pt x="106172" y="1501688"/>
                </a:lnTo>
                <a:lnTo>
                  <a:pt x="270063" y="1364175"/>
                </a:lnTo>
                <a:cubicBezTo>
                  <a:pt x="227851" y="1257752"/>
                  <a:pt x="207766" y="1143843"/>
                  <a:pt x="211033" y="1029401"/>
                </a:cubicBezTo>
                <a:lnTo>
                  <a:pt x="9994" y="956234"/>
                </a:lnTo>
                <a:lnTo>
                  <a:pt x="39672" y="787922"/>
                </a:lnTo>
                <a:lnTo>
                  <a:pt x="253612" y="787927"/>
                </a:lnTo>
                <a:cubicBezTo>
                  <a:pt x="289683" y="679269"/>
                  <a:pt x="347516" y="579099"/>
                  <a:pt x="423581" y="493531"/>
                </a:cubicBezTo>
                <a:lnTo>
                  <a:pt x="316606" y="308258"/>
                </a:lnTo>
                <a:lnTo>
                  <a:pt x="447530" y="198399"/>
                </a:lnTo>
                <a:lnTo>
                  <a:pt x="611414" y="335921"/>
                </a:lnTo>
                <a:cubicBezTo>
                  <a:pt x="708891" y="275870"/>
                  <a:pt x="817581" y="236310"/>
                  <a:pt x="930852" y="219655"/>
                </a:cubicBezTo>
                <a:lnTo>
                  <a:pt x="967996" y="8965"/>
                </a:lnTo>
                <a:lnTo>
                  <a:pt x="1138906" y="8965"/>
                </a:lnTo>
                <a:lnTo>
                  <a:pt x="1176050" y="219655"/>
                </a:lnTo>
                <a:cubicBezTo>
                  <a:pt x="1289321" y="236310"/>
                  <a:pt x="1398011" y="275870"/>
                  <a:pt x="1495488" y="33592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8981" tIns="518932" rIns="448981" bIns="555779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Franklin Gothic Medium Cond" panose="020B0606030402020204" pitchFamily="34" charset="0"/>
              </a:rPr>
              <a:t>Use only the symbols available on the grid in the boxes.</a:t>
            </a:r>
            <a:endParaRPr lang="en-US" sz="20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Circular Arrow 10"/>
          <p:cNvSpPr/>
          <p:nvPr/>
        </p:nvSpPr>
        <p:spPr>
          <a:xfrm>
            <a:off x="838199" y="2209800"/>
            <a:ext cx="3718897" cy="3581401"/>
          </a:xfrm>
          <a:prstGeom prst="circularArrow">
            <a:avLst>
              <a:gd name="adj1" fmla="val 4878"/>
              <a:gd name="adj2" fmla="val 312630"/>
              <a:gd name="adj3" fmla="val 3114403"/>
              <a:gd name="adj4" fmla="val 15260208"/>
              <a:gd name="adj5" fmla="val 569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005" y="3540544"/>
            <a:ext cx="1668018" cy="1174585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20" name="Oval 19"/>
          <p:cNvSpPr/>
          <p:nvPr/>
        </p:nvSpPr>
        <p:spPr>
          <a:xfrm>
            <a:off x="6811559" y="3417461"/>
            <a:ext cx="1056319" cy="14207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946666" y="3548478"/>
            <a:ext cx="3057896" cy="1623199"/>
            <a:chOff x="4946666" y="3548478"/>
            <a:chExt cx="3057896" cy="1623199"/>
          </a:xfrm>
        </p:grpSpPr>
        <p:pic>
          <p:nvPicPr>
            <p:cNvPr id="18" name="Picture 1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666" y="3548478"/>
              <a:ext cx="1709234" cy="1174585"/>
            </a:xfrm>
            <a:prstGeom prst="rect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" name="Rectangle 1"/>
            <p:cNvSpPr/>
            <p:nvPr/>
          </p:nvSpPr>
          <p:spPr>
            <a:xfrm>
              <a:off x="5406479" y="4894678"/>
              <a:ext cx="25980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Note: This example uses the 6</a:t>
              </a:r>
              <a:r>
                <a:rPr lang="en-US" sz="1200" baseline="300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th</a:t>
              </a:r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 grade grid.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661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9" grpId="0" animBg="1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176029"/>
            <a:ext cx="1841894" cy="26873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Gridding Responses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3099" y="22098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  <a:latin typeface="Wingdings" panose="05000000000000000000" pitchFamily="2" charset="2"/>
              </a:rPr>
              <a:t>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04226" y="2394465"/>
            <a:ext cx="85288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Wingdings" panose="05000000000000000000" pitchFamily="2" charset="2"/>
              </a:rPr>
              <a:t>x</a:t>
            </a:r>
            <a:endParaRPr lang="en-US" sz="4800" dirty="0" smtClean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41627" y="3591788"/>
            <a:ext cx="2362200" cy="1046024"/>
          </a:xfrm>
          <a:custGeom>
            <a:avLst/>
            <a:gdLst>
              <a:gd name="connsiteX0" fmla="*/ 0 w 2493391"/>
              <a:gd name="connsiteY0" fmla="*/ 0 h 997356"/>
              <a:gd name="connsiteX1" fmla="*/ 1994713 w 2493391"/>
              <a:gd name="connsiteY1" fmla="*/ 0 h 997356"/>
              <a:gd name="connsiteX2" fmla="*/ 2493391 w 2493391"/>
              <a:gd name="connsiteY2" fmla="*/ 498678 h 997356"/>
              <a:gd name="connsiteX3" fmla="*/ 1994713 w 2493391"/>
              <a:gd name="connsiteY3" fmla="*/ 997356 h 997356"/>
              <a:gd name="connsiteX4" fmla="*/ 0 w 2493391"/>
              <a:gd name="connsiteY4" fmla="*/ 997356 h 997356"/>
              <a:gd name="connsiteX5" fmla="*/ 498678 w 2493391"/>
              <a:gd name="connsiteY5" fmla="*/ 498678 h 997356"/>
              <a:gd name="connsiteX6" fmla="*/ 0 w 2493391"/>
              <a:gd name="connsiteY6" fmla="*/ 0 h 9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3391" h="997356">
                <a:moveTo>
                  <a:pt x="0" y="0"/>
                </a:moveTo>
                <a:lnTo>
                  <a:pt x="1994713" y="0"/>
                </a:lnTo>
                <a:lnTo>
                  <a:pt x="2493391" y="498678"/>
                </a:lnTo>
                <a:lnTo>
                  <a:pt x="1994713" y="997356"/>
                </a:lnTo>
                <a:lnTo>
                  <a:pt x="0" y="997356"/>
                </a:lnTo>
                <a:lnTo>
                  <a:pt x="498678" y="498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9158" tIns="15240" rIns="498678" bIns="1524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latin typeface="Franklin Gothic Medium Cond" panose="020B0606030402020204" pitchFamily="34" charset="0"/>
              </a:rPr>
              <a:t>the</a:t>
            </a:r>
            <a:endParaRPr lang="en-US" sz="28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41626" y="2519794"/>
            <a:ext cx="2362200" cy="1046024"/>
          </a:xfrm>
          <a:custGeom>
            <a:avLst/>
            <a:gdLst>
              <a:gd name="connsiteX0" fmla="*/ 0 w 2493391"/>
              <a:gd name="connsiteY0" fmla="*/ 0 h 997356"/>
              <a:gd name="connsiteX1" fmla="*/ 1994713 w 2493391"/>
              <a:gd name="connsiteY1" fmla="*/ 0 h 997356"/>
              <a:gd name="connsiteX2" fmla="*/ 2493391 w 2493391"/>
              <a:gd name="connsiteY2" fmla="*/ 498678 h 997356"/>
              <a:gd name="connsiteX3" fmla="*/ 1994713 w 2493391"/>
              <a:gd name="connsiteY3" fmla="*/ 997356 h 997356"/>
              <a:gd name="connsiteX4" fmla="*/ 0 w 2493391"/>
              <a:gd name="connsiteY4" fmla="*/ 997356 h 997356"/>
              <a:gd name="connsiteX5" fmla="*/ 498678 w 2493391"/>
              <a:gd name="connsiteY5" fmla="*/ 498678 h 997356"/>
              <a:gd name="connsiteX6" fmla="*/ 0 w 2493391"/>
              <a:gd name="connsiteY6" fmla="*/ 0 h 9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3391" h="997356">
                <a:moveTo>
                  <a:pt x="0" y="0"/>
                </a:moveTo>
                <a:lnTo>
                  <a:pt x="1994713" y="0"/>
                </a:lnTo>
                <a:lnTo>
                  <a:pt x="2493391" y="498678"/>
                </a:lnTo>
                <a:lnTo>
                  <a:pt x="1994713" y="997356"/>
                </a:lnTo>
                <a:lnTo>
                  <a:pt x="0" y="997356"/>
                </a:lnTo>
                <a:lnTo>
                  <a:pt x="498678" y="4986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9158" tIns="15240" rIns="498678" bIns="1524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latin typeface="Franklin Gothic Medium Cond" panose="020B0606030402020204" pitchFamily="34" charset="0"/>
              </a:rPr>
              <a:t>only</a:t>
            </a:r>
            <a:endParaRPr lang="en-US" sz="28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28602" y="4663782"/>
            <a:ext cx="2362200" cy="1046024"/>
          </a:xfrm>
          <a:custGeom>
            <a:avLst/>
            <a:gdLst>
              <a:gd name="connsiteX0" fmla="*/ 0 w 2493391"/>
              <a:gd name="connsiteY0" fmla="*/ 0 h 997356"/>
              <a:gd name="connsiteX1" fmla="*/ 1994713 w 2493391"/>
              <a:gd name="connsiteY1" fmla="*/ 0 h 997356"/>
              <a:gd name="connsiteX2" fmla="*/ 2493391 w 2493391"/>
              <a:gd name="connsiteY2" fmla="*/ 498678 h 997356"/>
              <a:gd name="connsiteX3" fmla="*/ 1994713 w 2493391"/>
              <a:gd name="connsiteY3" fmla="*/ 997356 h 997356"/>
              <a:gd name="connsiteX4" fmla="*/ 0 w 2493391"/>
              <a:gd name="connsiteY4" fmla="*/ 997356 h 997356"/>
              <a:gd name="connsiteX5" fmla="*/ 498678 w 2493391"/>
              <a:gd name="connsiteY5" fmla="*/ 498678 h 997356"/>
              <a:gd name="connsiteX6" fmla="*/ 0 w 2493391"/>
              <a:gd name="connsiteY6" fmla="*/ 0 h 9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3391" h="997356">
                <a:moveTo>
                  <a:pt x="0" y="0"/>
                </a:moveTo>
                <a:lnTo>
                  <a:pt x="1994713" y="0"/>
                </a:lnTo>
                <a:lnTo>
                  <a:pt x="2493391" y="498678"/>
                </a:lnTo>
                <a:lnTo>
                  <a:pt x="1994713" y="997356"/>
                </a:lnTo>
                <a:lnTo>
                  <a:pt x="0" y="997356"/>
                </a:lnTo>
                <a:lnTo>
                  <a:pt x="498678" y="4986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9158" tIns="15240" rIns="498678" bIns="1524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latin typeface="Franklin Gothic Medium Cond" panose="020B0606030402020204" pitchFamily="34" charset="0"/>
              </a:rPr>
              <a:t>space</a:t>
            </a:r>
            <a:endParaRPr lang="en-US" sz="28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28601" y="5735776"/>
            <a:ext cx="2362200" cy="1046024"/>
          </a:xfrm>
          <a:custGeom>
            <a:avLst/>
            <a:gdLst>
              <a:gd name="connsiteX0" fmla="*/ 0 w 2493391"/>
              <a:gd name="connsiteY0" fmla="*/ 0 h 997356"/>
              <a:gd name="connsiteX1" fmla="*/ 1994713 w 2493391"/>
              <a:gd name="connsiteY1" fmla="*/ 0 h 997356"/>
              <a:gd name="connsiteX2" fmla="*/ 2493391 w 2493391"/>
              <a:gd name="connsiteY2" fmla="*/ 498678 h 997356"/>
              <a:gd name="connsiteX3" fmla="*/ 1994713 w 2493391"/>
              <a:gd name="connsiteY3" fmla="*/ 997356 h 997356"/>
              <a:gd name="connsiteX4" fmla="*/ 0 w 2493391"/>
              <a:gd name="connsiteY4" fmla="*/ 997356 h 997356"/>
              <a:gd name="connsiteX5" fmla="*/ 498678 w 2493391"/>
              <a:gd name="connsiteY5" fmla="*/ 498678 h 997356"/>
              <a:gd name="connsiteX6" fmla="*/ 0 w 2493391"/>
              <a:gd name="connsiteY6" fmla="*/ 0 h 9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3391" h="997356">
                <a:moveTo>
                  <a:pt x="0" y="0"/>
                </a:moveTo>
                <a:lnTo>
                  <a:pt x="1994713" y="0"/>
                </a:lnTo>
                <a:lnTo>
                  <a:pt x="2493391" y="498678"/>
                </a:lnTo>
                <a:lnTo>
                  <a:pt x="1994713" y="997356"/>
                </a:lnTo>
                <a:lnTo>
                  <a:pt x="0" y="997356"/>
                </a:lnTo>
                <a:lnTo>
                  <a:pt x="498678" y="4986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9158" tIns="15240" rIns="498678" bIns="1524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latin typeface="Franklin Gothic Medium Cond" panose="020B0606030402020204" pitchFamily="34" charset="0"/>
              </a:rPr>
              <a:t>provided.</a:t>
            </a:r>
            <a:endParaRPr lang="en-US" sz="28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28600" y="1447800"/>
            <a:ext cx="2362200" cy="1046024"/>
          </a:xfrm>
          <a:custGeom>
            <a:avLst/>
            <a:gdLst>
              <a:gd name="connsiteX0" fmla="*/ 0 w 2493391"/>
              <a:gd name="connsiteY0" fmla="*/ 0 h 997356"/>
              <a:gd name="connsiteX1" fmla="*/ 1994713 w 2493391"/>
              <a:gd name="connsiteY1" fmla="*/ 0 h 997356"/>
              <a:gd name="connsiteX2" fmla="*/ 2493391 w 2493391"/>
              <a:gd name="connsiteY2" fmla="*/ 498678 h 997356"/>
              <a:gd name="connsiteX3" fmla="*/ 1994713 w 2493391"/>
              <a:gd name="connsiteY3" fmla="*/ 997356 h 997356"/>
              <a:gd name="connsiteX4" fmla="*/ 0 w 2493391"/>
              <a:gd name="connsiteY4" fmla="*/ 997356 h 997356"/>
              <a:gd name="connsiteX5" fmla="*/ 498678 w 2493391"/>
              <a:gd name="connsiteY5" fmla="*/ 498678 h 997356"/>
              <a:gd name="connsiteX6" fmla="*/ 0 w 2493391"/>
              <a:gd name="connsiteY6" fmla="*/ 0 h 9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3391" h="997356">
                <a:moveTo>
                  <a:pt x="0" y="0"/>
                </a:moveTo>
                <a:lnTo>
                  <a:pt x="1994713" y="0"/>
                </a:lnTo>
                <a:lnTo>
                  <a:pt x="2493391" y="498678"/>
                </a:lnTo>
                <a:lnTo>
                  <a:pt x="1994713" y="997356"/>
                </a:lnTo>
                <a:lnTo>
                  <a:pt x="0" y="997356"/>
                </a:lnTo>
                <a:lnTo>
                  <a:pt x="498678" y="4986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9158" tIns="15240" rIns="498678" bIns="1524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latin typeface="Franklin Gothic Medium Cond" panose="020B0606030402020204" pitchFamily="34" charset="0"/>
              </a:rPr>
              <a:t>Use</a:t>
            </a:r>
            <a:endParaRPr lang="en-US" sz="28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781568" y="3190898"/>
            <a:ext cx="533632" cy="4008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10" y="3176846"/>
            <a:ext cx="1331089" cy="26905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70909" y="5863347"/>
            <a:ext cx="30870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Note: This example uses the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4</a:t>
            </a:r>
            <a:r>
              <a:rPr lang="en-US" sz="1200" baseline="300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th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 and 5th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grade grid. </a:t>
            </a:r>
          </a:p>
        </p:txBody>
      </p:sp>
    </p:spTree>
    <p:extLst>
      <p:ext uri="{BB962C8B-B14F-4D97-AF65-F5344CB8AC3E}">
        <p14:creationId xmlns:p14="http://schemas.microsoft.com/office/powerpoint/2010/main" val="421747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28" grpId="0" animBg="1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>
            <a:off x="1080135" y="2057400"/>
            <a:ext cx="7059930" cy="4191000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7200" y="3314699"/>
            <a:ext cx="8305801" cy="3284957"/>
            <a:chOff x="457200" y="3314699"/>
            <a:chExt cx="8305801" cy="3284957"/>
          </a:xfrm>
        </p:grpSpPr>
        <p:sp>
          <p:nvSpPr>
            <p:cNvPr id="12" name="Freeform 11"/>
            <p:cNvSpPr/>
            <p:nvPr/>
          </p:nvSpPr>
          <p:spPr>
            <a:xfrm>
              <a:off x="457200" y="3314699"/>
              <a:ext cx="8305801" cy="1676400"/>
            </a:xfrm>
            <a:custGeom>
              <a:avLst/>
              <a:gdLst>
                <a:gd name="connsiteX0" fmla="*/ 0 w 8305801"/>
                <a:gd name="connsiteY0" fmla="*/ 279406 h 1676400"/>
                <a:gd name="connsiteX1" fmla="*/ 279406 w 8305801"/>
                <a:gd name="connsiteY1" fmla="*/ 0 h 1676400"/>
                <a:gd name="connsiteX2" fmla="*/ 8026395 w 8305801"/>
                <a:gd name="connsiteY2" fmla="*/ 0 h 1676400"/>
                <a:gd name="connsiteX3" fmla="*/ 8305801 w 8305801"/>
                <a:gd name="connsiteY3" fmla="*/ 279406 h 1676400"/>
                <a:gd name="connsiteX4" fmla="*/ 8305801 w 8305801"/>
                <a:gd name="connsiteY4" fmla="*/ 1396994 h 1676400"/>
                <a:gd name="connsiteX5" fmla="*/ 8026395 w 8305801"/>
                <a:gd name="connsiteY5" fmla="*/ 1676400 h 1676400"/>
                <a:gd name="connsiteX6" fmla="*/ 279406 w 8305801"/>
                <a:gd name="connsiteY6" fmla="*/ 1676400 h 1676400"/>
                <a:gd name="connsiteX7" fmla="*/ 0 w 8305801"/>
                <a:gd name="connsiteY7" fmla="*/ 1396994 h 1676400"/>
                <a:gd name="connsiteX8" fmla="*/ 0 w 8305801"/>
                <a:gd name="connsiteY8" fmla="*/ 279406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5801" h="1676400">
                  <a:moveTo>
                    <a:pt x="0" y="279406"/>
                  </a:moveTo>
                  <a:cubicBezTo>
                    <a:pt x="0" y="125094"/>
                    <a:pt x="125094" y="0"/>
                    <a:pt x="279406" y="0"/>
                  </a:cubicBezTo>
                  <a:lnTo>
                    <a:pt x="8026395" y="0"/>
                  </a:lnTo>
                  <a:cubicBezTo>
                    <a:pt x="8180707" y="0"/>
                    <a:pt x="8305801" y="125094"/>
                    <a:pt x="8305801" y="279406"/>
                  </a:cubicBezTo>
                  <a:lnTo>
                    <a:pt x="8305801" y="1396994"/>
                  </a:lnTo>
                  <a:cubicBezTo>
                    <a:pt x="8305801" y="1551306"/>
                    <a:pt x="8180707" y="1676400"/>
                    <a:pt x="8026395" y="1676400"/>
                  </a:cubicBezTo>
                  <a:lnTo>
                    <a:pt x="279406" y="1676400"/>
                  </a:lnTo>
                  <a:cubicBezTo>
                    <a:pt x="125094" y="1676400"/>
                    <a:pt x="0" y="1551306"/>
                    <a:pt x="0" y="1396994"/>
                  </a:cubicBezTo>
                  <a:lnTo>
                    <a:pt x="0" y="27940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755" tIns="203755" rIns="203755" bIns="203755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latin typeface="Franklin Gothic Medium Cond" panose="020B0606030402020204" pitchFamily="34" charset="0"/>
                </a:rPr>
                <a:t>If you come to a page in your test and answer book that says </a:t>
              </a:r>
              <a:r>
                <a:rPr lang="en-US" sz="3200" b="1" kern="1200" dirty="0" smtClean="0">
                  <a:latin typeface="Franklin Gothic Medium Cond" panose="020B0606030402020204" pitchFamily="34" charset="0"/>
                </a:rPr>
                <a:t>Go On </a:t>
              </a:r>
              <a:r>
                <a:rPr lang="en-US" sz="3200" kern="1200" dirty="0" smtClean="0">
                  <a:latin typeface="Franklin Gothic Medium Cond" panose="020B0606030402020204" pitchFamily="34" charset="0"/>
                </a:rPr>
                <a:t>in the bottom corner, turn the page and continue working.</a:t>
              </a:r>
              <a:endParaRPr lang="en-US" sz="3200" kern="1200" dirty="0">
                <a:latin typeface="Franklin Gothic Medium Cond" panose="020B06060304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5538038"/>
              <a:ext cx="3276600" cy="1061618"/>
            </a:xfrm>
            <a:prstGeom prst="rect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9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Taking the Mathematics Test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68116" y="2421947"/>
            <a:ext cx="2666679" cy="143369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180998" y="1944047"/>
            <a:ext cx="2078863" cy="2389498"/>
          </a:xfrm>
          <a:custGeom>
            <a:avLst/>
            <a:gdLst>
              <a:gd name="connsiteX0" fmla="*/ 0 w 2389497"/>
              <a:gd name="connsiteY0" fmla="*/ 1039431 h 2078862"/>
              <a:gd name="connsiteX1" fmla="*/ 519716 w 2389497"/>
              <a:gd name="connsiteY1" fmla="*/ 0 h 2078862"/>
              <a:gd name="connsiteX2" fmla="*/ 1869782 w 2389497"/>
              <a:gd name="connsiteY2" fmla="*/ 0 h 2078862"/>
              <a:gd name="connsiteX3" fmla="*/ 2389497 w 2389497"/>
              <a:gd name="connsiteY3" fmla="*/ 1039431 h 2078862"/>
              <a:gd name="connsiteX4" fmla="*/ 1869782 w 2389497"/>
              <a:gd name="connsiteY4" fmla="*/ 2078862 h 2078862"/>
              <a:gd name="connsiteX5" fmla="*/ 519716 w 2389497"/>
              <a:gd name="connsiteY5" fmla="*/ 2078862 h 2078862"/>
              <a:gd name="connsiteX6" fmla="*/ 0 w 2389497"/>
              <a:gd name="connsiteY6" fmla="*/ 1039431 h 20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9497" h="2078862">
                <a:moveTo>
                  <a:pt x="1194749" y="0"/>
                </a:moveTo>
                <a:lnTo>
                  <a:pt x="2389496" y="452153"/>
                </a:lnTo>
                <a:lnTo>
                  <a:pt x="2389496" y="1626710"/>
                </a:lnTo>
                <a:lnTo>
                  <a:pt x="1194749" y="2078862"/>
                </a:lnTo>
                <a:lnTo>
                  <a:pt x="1" y="1626710"/>
                </a:lnTo>
                <a:lnTo>
                  <a:pt x="1" y="452153"/>
                </a:lnTo>
                <a:lnTo>
                  <a:pt x="1194749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956" tIns="372364" rIns="323957" bIns="37236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13" name="Freeform 12"/>
          <p:cNvSpPr/>
          <p:nvPr/>
        </p:nvSpPr>
        <p:spPr>
          <a:xfrm>
            <a:off x="1299283" y="3972253"/>
            <a:ext cx="2078863" cy="2389498"/>
          </a:xfrm>
          <a:custGeom>
            <a:avLst/>
            <a:gdLst>
              <a:gd name="connsiteX0" fmla="*/ 0 w 2389497"/>
              <a:gd name="connsiteY0" fmla="*/ 1039431 h 2078862"/>
              <a:gd name="connsiteX1" fmla="*/ 519716 w 2389497"/>
              <a:gd name="connsiteY1" fmla="*/ 0 h 2078862"/>
              <a:gd name="connsiteX2" fmla="*/ 1869782 w 2389497"/>
              <a:gd name="connsiteY2" fmla="*/ 0 h 2078862"/>
              <a:gd name="connsiteX3" fmla="*/ 2389497 w 2389497"/>
              <a:gd name="connsiteY3" fmla="*/ 1039431 h 2078862"/>
              <a:gd name="connsiteX4" fmla="*/ 1869782 w 2389497"/>
              <a:gd name="connsiteY4" fmla="*/ 2078862 h 2078862"/>
              <a:gd name="connsiteX5" fmla="*/ 519716 w 2389497"/>
              <a:gd name="connsiteY5" fmla="*/ 2078862 h 2078862"/>
              <a:gd name="connsiteX6" fmla="*/ 0 w 2389497"/>
              <a:gd name="connsiteY6" fmla="*/ 1039431 h 20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9497" h="2078862">
                <a:moveTo>
                  <a:pt x="1194749" y="0"/>
                </a:moveTo>
                <a:lnTo>
                  <a:pt x="2389496" y="452153"/>
                </a:lnTo>
                <a:lnTo>
                  <a:pt x="2389496" y="1626710"/>
                </a:lnTo>
                <a:lnTo>
                  <a:pt x="1194749" y="2078862"/>
                </a:lnTo>
                <a:lnTo>
                  <a:pt x="1" y="1626710"/>
                </a:lnTo>
                <a:lnTo>
                  <a:pt x="1" y="452153"/>
                </a:lnTo>
                <a:lnTo>
                  <a:pt x="1194749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396" tIns="463804" rIns="415397" bIns="463803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Do not go on to the next session.</a:t>
            </a:r>
            <a:endParaRPr lang="en-US" sz="2400" kern="12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367396" y="4450153"/>
            <a:ext cx="2580657" cy="143369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3544455" y="3972253"/>
            <a:ext cx="2078863" cy="2389498"/>
          </a:xfrm>
          <a:custGeom>
            <a:avLst/>
            <a:gdLst>
              <a:gd name="connsiteX0" fmla="*/ 0 w 2389497"/>
              <a:gd name="connsiteY0" fmla="*/ 1039431 h 2078862"/>
              <a:gd name="connsiteX1" fmla="*/ 519716 w 2389497"/>
              <a:gd name="connsiteY1" fmla="*/ 0 h 2078862"/>
              <a:gd name="connsiteX2" fmla="*/ 1869782 w 2389497"/>
              <a:gd name="connsiteY2" fmla="*/ 0 h 2078862"/>
              <a:gd name="connsiteX3" fmla="*/ 2389497 w 2389497"/>
              <a:gd name="connsiteY3" fmla="*/ 1039431 h 2078862"/>
              <a:gd name="connsiteX4" fmla="*/ 1869782 w 2389497"/>
              <a:gd name="connsiteY4" fmla="*/ 2078862 h 2078862"/>
              <a:gd name="connsiteX5" fmla="*/ 519716 w 2389497"/>
              <a:gd name="connsiteY5" fmla="*/ 2078862 h 2078862"/>
              <a:gd name="connsiteX6" fmla="*/ 0 w 2389497"/>
              <a:gd name="connsiteY6" fmla="*/ 1039431 h 20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9497" h="2078862">
                <a:moveTo>
                  <a:pt x="1194749" y="0"/>
                </a:moveTo>
                <a:lnTo>
                  <a:pt x="2389496" y="452153"/>
                </a:lnTo>
                <a:lnTo>
                  <a:pt x="2389496" y="1626710"/>
                </a:lnTo>
                <a:lnTo>
                  <a:pt x="1194749" y="2078862"/>
                </a:lnTo>
                <a:lnTo>
                  <a:pt x="1" y="1626710"/>
                </a:lnTo>
                <a:lnTo>
                  <a:pt x="1" y="452153"/>
                </a:lnTo>
                <a:lnTo>
                  <a:pt x="1194749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956" tIns="372364" rIns="323957" bIns="37236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26170" y="1944047"/>
            <a:ext cx="6318419" cy="3723328"/>
            <a:chOff x="2426170" y="1944047"/>
            <a:chExt cx="6318419" cy="3723328"/>
          </a:xfrm>
        </p:grpSpPr>
        <p:sp>
          <p:nvSpPr>
            <p:cNvPr id="10" name="Freeform 9"/>
            <p:cNvSpPr/>
            <p:nvPr/>
          </p:nvSpPr>
          <p:spPr>
            <a:xfrm>
              <a:off x="2426170" y="1944047"/>
              <a:ext cx="2078863" cy="2389498"/>
            </a:xfrm>
            <a:custGeom>
              <a:avLst/>
              <a:gdLst>
                <a:gd name="connsiteX0" fmla="*/ 0 w 2389497"/>
                <a:gd name="connsiteY0" fmla="*/ 1039431 h 2078862"/>
                <a:gd name="connsiteX1" fmla="*/ 519716 w 2389497"/>
                <a:gd name="connsiteY1" fmla="*/ 0 h 2078862"/>
                <a:gd name="connsiteX2" fmla="*/ 1869782 w 2389497"/>
                <a:gd name="connsiteY2" fmla="*/ 0 h 2078862"/>
                <a:gd name="connsiteX3" fmla="*/ 2389497 w 2389497"/>
                <a:gd name="connsiteY3" fmla="*/ 1039431 h 2078862"/>
                <a:gd name="connsiteX4" fmla="*/ 1869782 w 2389497"/>
                <a:gd name="connsiteY4" fmla="*/ 2078862 h 2078862"/>
                <a:gd name="connsiteX5" fmla="*/ 519716 w 2389497"/>
                <a:gd name="connsiteY5" fmla="*/ 2078862 h 2078862"/>
                <a:gd name="connsiteX6" fmla="*/ 0 w 2389497"/>
                <a:gd name="connsiteY6" fmla="*/ 1039431 h 207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9497" h="2078862">
                  <a:moveTo>
                    <a:pt x="1194749" y="0"/>
                  </a:moveTo>
                  <a:lnTo>
                    <a:pt x="2389496" y="452153"/>
                  </a:lnTo>
                  <a:lnTo>
                    <a:pt x="2389496" y="1626710"/>
                  </a:lnTo>
                  <a:lnTo>
                    <a:pt x="1194749" y="2078862"/>
                  </a:lnTo>
                  <a:lnTo>
                    <a:pt x="1" y="1626710"/>
                  </a:lnTo>
                  <a:lnTo>
                    <a:pt x="1" y="452153"/>
                  </a:lnTo>
                  <a:lnTo>
                    <a:pt x="1194749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0156" tIns="448564" rIns="400157" bIns="448563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Franklin Gothic Medium Cond" panose="020B0606030402020204" pitchFamily="34" charset="0"/>
                </a:rPr>
                <a:t>When you come to the stop sign at the end of a session, </a:t>
              </a:r>
              <a:r>
                <a:rPr lang="en-US" sz="2000" b="1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stop working</a:t>
              </a:r>
              <a:r>
                <a:rPr lang="en-US" sz="2000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.</a:t>
              </a:r>
              <a:r>
                <a:rPr lang="en-US" sz="2000" kern="1200" dirty="0" smtClean="0">
                  <a:latin typeface="Franklin Gothic Medium Cond" panose="020B0606030402020204" pitchFamily="34" charset="0"/>
                </a:rPr>
                <a:t> </a:t>
              </a:r>
              <a:endParaRPr lang="en-US" sz="2000" kern="1200" dirty="0">
                <a:latin typeface="Franklin Gothic Medium Cond" panose="020B06060304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16581" r="14623"/>
            <a:stretch/>
          </p:blipFill>
          <p:spPr>
            <a:xfrm>
              <a:off x="6077589" y="2562225"/>
              <a:ext cx="2667000" cy="3105150"/>
            </a:xfrm>
            <a:prstGeom prst="rect">
              <a:avLst/>
            </a:prstGeom>
          </p:spPr>
        </p:pic>
      </p:grpSp>
      <p:sp>
        <p:nvSpPr>
          <p:cNvPr id="7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Taking the Mathematics Test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6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ched Right Arrow 2"/>
          <p:cNvSpPr/>
          <p:nvPr/>
        </p:nvSpPr>
        <p:spPr>
          <a:xfrm>
            <a:off x="76200" y="3216909"/>
            <a:ext cx="8878578" cy="2011680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80101" y="1708150"/>
            <a:ext cx="2575134" cy="2011680"/>
          </a:xfrm>
          <a:custGeom>
            <a:avLst/>
            <a:gdLst>
              <a:gd name="connsiteX0" fmla="*/ 0 w 2575134"/>
              <a:gd name="connsiteY0" fmla="*/ 0 h 2011680"/>
              <a:gd name="connsiteX1" fmla="*/ 2575134 w 2575134"/>
              <a:gd name="connsiteY1" fmla="*/ 0 h 2011680"/>
              <a:gd name="connsiteX2" fmla="*/ 2575134 w 2575134"/>
              <a:gd name="connsiteY2" fmla="*/ 2011680 h 2011680"/>
              <a:gd name="connsiteX3" fmla="*/ 0 w 2575134"/>
              <a:gd name="connsiteY3" fmla="*/ 2011680 h 2011680"/>
              <a:gd name="connsiteX4" fmla="*/ 0 w 2575134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5134" h="2011680">
                <a:moveTo>
                  <a:pt x="0" y="0"/>
                </a:moveTo>
                <a:lnTo>
                  <a:pt x="2575134" y="0"/>
                </a:lnTo>
                <a:lnTo>
                  <a:pt x="2575134" y="2011680"/>
                </a:lnTo>
                <a:lnTo>
                  <a:pt x="0" y="20116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b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When you have finished a session, </a:t>
            </a:r>
            <a:endParaRPr lang="en-US" sz="20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16208" y="3971290"/>
            <a:ext cx="502920" cy="5029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2783992" y="4725669"/>
            <a:ext cx="2575134" cy="2011680"/>
          </a:xfrm>
          <a:custGeom>
            <a:avLst/>
            <a:gdLst>
              <a:gd name="connsiteX0" fmla="*/ 0 w 2575134"/>
              <a:gd name="connsiteY0" fmla="*/ 0 h 2011680"/>
              <a:gd name="connsiteX1" fmla="*/ 2575134 w 2575134"/>
              <a:gd name="connsiteY1" fmla="*/ 0 h 2011680"/>
              <a:gd name="connsiteX2" fmla="*/ 2575134 w 2575134"/>
              <a:gd name="connsiteY2" fmla="*/ 2011680 h 2011680"/>
              <a:gd name="connsiteX3" fmla="*/ 0 w 2575134"/>
              <a:gd name="connsiteY3" fmla="*/ 2011680 h 2011680"/>
              <a:gd name="connsiteX4" fmla="*/ 0 w 2575134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5134" h="2011680">
                <a:moveTo>
                  <a:pt x="0" y="0"/>
                </a:moveTo>
                <a:lnTo>
                  <a:pt x="2575134" y="0"/>
                </a:lnTo>
                <a:lnTo>
                  <a:pt x="2575134" y="2011680"/>
                </a:lnTo>
                <a:lnTo>
                  <a:pt x="0" y="20116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t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check through your answers for that session to make sure you have answered each question </a:t>
            </a:r>
            <a:r>
              <a:rPr lang="en-US" sz="2000" b="1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in the way you were supposed to</a:t>
            </a:r>
            <a:endParaRPr lang="en-US" sz="2000" b="1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20100" y="3971289"/>
            <a:ext cx="502920" cy="5029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5487884" y="1708150"/>
            <a:ext cx="2575134" cy="2011680"/>
          </a:xfrm>
          <a:custGeom>
            <a:avLst/>
            <a:gdLst>
              <a:gd name="connsiteX0" fmla="*/ 0 w 2575134"/>
              <a:gd name="connsiteY0" fmla="*/ 0 h 2011680"/>
              <a:gd name="connsiteX1" fmla="*/ 2575134 w 2575134"/>
              <a:gd name="connsiteY1" fmla="*/ 0 h 2011680"/>
              <a:gd name="connsiteX2" fmla="*/ 2575134 w 2575134"/>
              <a:gd name="connsiteY2" fmla="*/ 2011680 h 2011680"/>
              <a:gd name="connsiteX3" fmla="*/ 0 w 2575134"/>
              <a:gd name="connsiteY3" fmla="*/ 2011680 h 2011680"/>
              <a:gd name="connsiteX4" fmla="*/ 0 w 2575134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5134" h="2011680">
                <a:moveTo>
                  <a:pt x="0" y="0"/>
                </a:moveTo>
                <a:lnTo>
                  <a:pt x="2575134" y="0"/>
                </a:lnTo>
                <a:lnTo>
                  <a:pt x="2575134" y="2011680"/>
                </a:lnTo>
                <a:lnTo>
                  <a:pt x="0" y="20116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b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and that you have answered </a:t>
            </a:r>
            <a:r>
              <a:rPr lang="en-US" sz="2000" b="1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every</a:t>
            </a:r>
            <a:r>
              <a:rPr lang="en-US" sz="20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 question. </a:t>
            </a:r>
            <a:endParaRPr lang="en-US" sz="20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23991" y="3971289"/>
            <a:ext cx="502920" cy="5029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Taking the Mathematics Test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0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2362200"/>
          <a:ext cx="8534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gray">
          <a:xfrm>
            <a:off x="0" y="1143000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Taking the Science Test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0963" y="3276600"/>
            <a:ext cx="1981201" cy="2075873"/>
            <a:chOff x="320963" y="3276600"/>
            <a:chExt cx="1981201" cy="2075873"/>
          </a:xfrm>
        </p:grpSpPr>
        <p:sp>
          <p:nvSpPr>
            <p:cNvPr id="8" name="Flowchart: Connector 7"/>
            <p:cNvSpPr/>
            <p:nvPr/>
          </p:nvSpPr>
          <p:spPr>
            <a:xfrm>
              <a:off x="320963" y="3371273"/>
              <a:ext cx="1981201" cy="19812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latin typeface="Franklin Gothic Medium Cond" panose="020B0606030402020204" pitchFamily="34" charset="0"/>
                </a:rPr>
                <a:t>about </a:t>
              </a:r>
              <a:r>
                <a:rPr lang="en-US" dirty="0" smtClean="0">
                  <a:latin typeface="Franklin Gothic Medium Cond" panose="020B0606030402020204" pitchFamily="34" charset="0"/>
                </a:rPr>
                <a:t>the materials you will use to take the test</a:t>
              </a:r>
              <a:endParaRPr lang="en-US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838200" y="3276600"/>
              <a:ext cx="304800" cy="304800"/>
            </a:xfrm>
            <a:prstGeom prst="flowChartConnector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752600" y="49530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72200" y="4648200"/>
            <a:ext cx="1981201" cy="1981200"/>
            <a:chOff x="6172200" y="4648200"/>
            <a:chExt cx="1981201" cy="1981200"/>
          </a:xfrm>
        </p:grpSpPr>
        <p:sp>
          <p:nvSpPr>
            <p:cNvPr id="9" name="Flowchart: Connector 8"/>
            <p:cNvSpPr/>
            <p:nvPr/>
          </p:nvSpPr>
          <p:spPr>
            <a:xfrm>
              <a:off x="6172200" y="4648200"/>
              <a:ext cx="1981201" cy="19812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 smtClean="0">
                  <a:latin typeface="Franklin Gothic Medium Cond" panose="020B0606030402020204" pitchFamily="34" charset="0"/>
                </a:rPr>
                <a:t>and the process you will follow when taking the test!</a:t>
              </a:r>
              <a:endParaRPr lang="en-US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7837057" y="4876800"/>
              <a:ext cx="304800" cy="304800"/>
            </a:xfrm>
            <a:prstGeom prst="flowChartConnector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324600" y="5334000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6236855" y="5553364"/>
              <a:ext cx="87745" cy="85436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lowchart: Connector 14"/>
          <p:cNvSpPr/>
          <p:nvPr/>
        </p:nvSpPr>
        <p:spPr>
          <a:xfrm>
            <a:off x="5173518" y="2551546"/>
            <a:ext cx="849746" cy="819727"/>
          </a:xfrm>
          <a:prstGeom prst="flowChartConnector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6581485" y="2152074"/>
            <a:ext cx="1255571" cy="1276926"/>
          </a:xfrm>
          <a:prstGeom prst="flowChartConnector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/>
          <p:cNvSpPr/>
          <p:nvPr/>
        </p:nvSpPr>
        <p:spPr>
          <a:xfrm>
            <a:off x="-4759084" y="1291829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/>
          <p:cNvGrpSpPr/>
          <p:nvPr/>
        </p:nvGrpSpPr>
        <p:grpSpPr>
          <a:xfrm>
            <a:off x="312228" y="2312189"/>
            <a:ext cx="4159379" cy="849889"/>
            <a:chOff x="312228" y="2312189"/>
            <a:chExt cx="4159379" cy="849889"/>
          </a:xfrm>
        </p:grpSpPr>
        <p:sp>
          <p:nvSpPr>
            <p:cNvPr id="10" name="Freeform 9"/>
            <p:cNvSpPr/>
            <p:nvPr/>
          </p:nvSpPr>
          <p:spPr>
            <a:xfrm>
              <a:off x="1004190" y="2396860"/>
              <a:ext cx="3467417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Franklin Gothic Medium Cond" panose="020B0606030402020204" pitchFamily="34" charset="0"/>
                </a:rPr>
                <a:t>Students in </a:t>
              </a:r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g</a:t>
              </a:r>
              <a:r>
                <a:rPr lang="en-US" sz="1400" b="1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rade 5 </a:t>
              </a:r>
              <a:r>
                <a:rPr lang="en-US" sz="1400" kern="1200" dirty="0" smtClean="0">
                  <a:latin typeface="Franklin Gothic Medium Cond" panose="020B0606030402020204" pitchFamily="34" charset="0"/>
                </a:rPr>
                <a:t>will take the Statewide Science test on </a:t>
              </a:r>
              <a:r>
                <a:rPr lang="en-US" sz="1400" b="1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paper</a:t>
              </a:r>
              <a:r>
                <a:rPr lang="en-US" sz="1400" kern="1200" dirty="0" smtClean="0">
                  <a:latin typeface="Franklin Gothic Medium Cond" panose="020B0606030402020204" pitchFamily="34" charset="0"/>
                </a:rPr>
                <a:t>.</a:t>
              </a:r>
              <a:endParaRPr lang="en-US" sz="14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12228" y="231218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" name="Group 4"/>
          <p:cNvGrpSpPr/>
          <p:nvPr/>
        </p:nvGrpSpPr>
        <p:grpSpPr>
          <a:xfrm>
            <a:off x="702037" y="3332233"/>
            <a:ext cx="3769570" cy="849889"/>
            <a:chOff x="702037" y="3332233"/>
            <a:chExt cx="3769570" cy="849889"/>
          </a:xfrm>
        </p:grpSpPr>
        <p:sp>
          <p:nvSpPr>
            <p:cNvPr id="32" name="Freeform 31"/>
            <p:cNvSpPr/>
            <p:nvPr/>
          </p:nvSpPr>
          <p:spPr>
            <a:xfrm>
              <a:off x="1004190" y="3417222"/>
              <a:ext cx="3467417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080" tIns="50800" rIns="50800" bIns="508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latin typeface="Franklin Gothic Medium Cond" panose="020B0606030402020204" pitchFamily="34" charset="0"/>
                </a:rPr>
                <a:t>Students in </a:t>
              </a:r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grade 5 </a:t>
              </a:r>
              <a:r>
                <a:rPr lang="en-US" sz="1400" dirty="0">
                  <a:latin typeface="Franklin Gothic Medium Cond" panose="020B0606030402020204" pitchFamily="34" charset="0"/>
                </a:rPr>
                <a:t>will complete </a:t>
              </a:r>
              <a:r>
                <a:rPr lang="en-US" sz="1400" dirty="0" smtClean="0">
                  <a:latin typeface="Franklin Gothic Medium Cond" panose="020B0606030402020204" pitchFamily="34" charset="0"/>
                </a:rPr>
                <a:t>the Statewide Science </a:t>
              </a:r>
              <a:r>
                <a:rPr lang="en-US" sz="1400" dirty="0">
                  <a:latin typeface="Franklin Gothic Medium Cond" panose="020B0606030402020204" pitchFamily="34" charset="0"/>
                </a:rPr>
                <a:t>test over 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two days</a:t>
              </a:r>
              <a:r>
                <a:rPr lang="en-US" sz="1400" dirty="0">
                  <a:latin typeface="Franklin Gothic Medium Cond" panose="020B0606030402020204" pitchFamily="34" charset="0"/>
                </a:rPr>
                <a:t>.</a:t>
              </a:r>
              <a:endParaRPr lang="en-US" sz="14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02037" y="3332233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7" name="Group 6"/>
          <p:cNvGrpSpPr/>
          <p:nvPr/>
        </p:nvGrpSpPr>
        <p:grpSpPr>
          <a:xfrm>
            <a:off x="702037" y="4343400"/>
            <a:ext cx="3769570" cy="858766"/>
            <a:chOff x="702037" y="4343400"/>
            <a:chExt cx="3769570" cy="858766"/>
          </a:xfrm>
        </p:grpSpPr>
        <p:sp>
          <p:nvSpPr>
            <p:cNvPr id="34" name="Freeform 33"/>
            <p:cNvSpPr/>
            <p:nvPr/>
          </p:nvSpPr>
          <p:spPr>
            <a:xfrm>
              <a:off x="1004190" y="4343400"/>
              <a:ext cx="3467417" cy="838200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080" tIns="50800" rIns="50800" bIns="508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Grade</a:t>
              </a:r>
              <a:r>
                <a:rPr lang="en-US" sz="1400" dirty="0" smtClean="0">
                  <a:latin typeface="Franklin Gothic Medium Cond" panose="020B0606030402020204" pitchFamily="34" charset="0"/>
                </a:rPr>
                <a:t> </a:t>
              </a:r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5 </a:t>
              </a:r>
              <a:r>
                <a:rPr lang="en-US" sz="1400" dirty="0" smtClean="0">
                  <a:solidFill>
                    <a:schemeClr val="bg2"/>
                  </a:solidFill>
                  <a:latin typeface="Franklin Gothic Medium Cond" panose="020B0606030402020204" pitchFamily="34" charset="0"/>
                </a:rPr>
                <a:t>students</a:t>
              </a:r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1400" dirty="0">
                  <a:latin typeface="Franklin Gothic Medium Cond" panose="020B0606030402020204" pitchFamily="34" charset="0"/>
                </a:rPr>
                <a:t>will have 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two</a:t>
              </a:r>
              <a:r>
                <a:rPr lang="en-US" sz="14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sessions</a:t>
              </a:r>
              <a:r>
                <a:rPr lang="en-US" sz="1400" dirty="0">
                  <a:latin typeface="Franklin Gothic Medium Cond" panose="020B0606030402020204" pitchFamily="34" charset="0"/>
                </a:rPr>
                <a:t>. Each session will last 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80 </a:t>
              </a:r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minutes</a:t>
              </a:r>
              <a:r>
                <a:rPr lang="en-US" sz="1400" dirty="0" smtClean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, and you will answer around 30 questions per session.</a:t>
              </a:r>
              <a:endParaRPr lang="en-US" sz="1400" kern="12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02037" y="4352277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8" name="Group 7"/>
          <p:cNvGrpSpPr/>
          <p:nvPr/>
        </p:nvGrpSpPr>
        <p:grpSpPr>
          <a:xfrm>
            <a:off x="312228" y="5372320"/>
            <a:ext cx="4171363" cy="849889"/>
            <a:chOff x="312228" y="5372320"/>
            <a:chExt cx="4171363" cy="849889"/>
          </a:xfrm>
        </p:grpSpPr>
        <p:sp>
          <p:nvSpPr>
            <p:cNvPr id="36" name="Freeform 35"/>
            <p:cNvSpPr/>
            <p:nvPr/>
          </p:nvSpPr>
          <p:spPr>
            <a:xfrm>
              <a:off x="839693" y="5479592"/>
              <a:ext cx="3643898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0" tIns="50800" rIns="50800" bIns="5080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latin typeface="Franklin Gothic Medium Cond" panose="020B0606030402020204" pitchFamily="34" charset="0"/>
                </a:rPr>
                <a:t>You will take Session 1 on Day </a:t>
              </a:r>
              <a:r>
                <a:rPr lang="en-US" sz="1400" dirty="0" smtClean="0">
                  <a:latin typeface="Franklin Gothic Medium Cond" panose="020B0606030402020204" pitchFamily="34" charset="0"/>
                </a:rPr>
                <a:t>1 and          Session 2 </a:t>
              </a:r>
              <a:r>
                <a:rPr lang="en-US" sz="1400" dirty="0">
                  <a:latin typeface="Franklin Gothic Medium Cond" panose="020B0606030402020204" pitchFamily="34" charset="0"/>
                </a:rPr>
                <a:t>on Day 2</a:t>
              </a:r>
              <a:r>
                <a:rPr lang="en-US" sz="1400" dirty="0" smtClean="0">
                  <a:latin typeface="Franklin Gothic Medium Cond" panose="020B0606030402020204" pitchFamily="34" charset="0"/>
                </a:rPr>
                <a:t>.</a:t>
              </a:r>
              <a:endParaRPr lang="en-US" sz="14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12228" y="5372320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Statewide Science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6" name="Block Arc 25"/>
          <p:cNvSpPr/>
          <p:nvPr/>
        </p:nvSpPr>
        <p:spPr>
          <a:xfrm flipH="1">
            <a:off x="7917658" y="1291829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oup 37"/>
          <p:cNvGrpSpPr/>
          <p:nvPr/>
        </p:nvGrpSpPr>
        <p:grpSpPr>
          <a:xfrm>
            <a:off x="4814190" y="2312189"/>
            <a:ext cx="3982898" cy="849889"/>
            <a:chOff x="4814190" y="2312189"/>
            <a:chExt cx="3982898" cy="849889"/>
          </a:xfrm>
        </p:grpSpPr>
        <p:sp>
          <p:nvSpPr>
            <p:cNvPr id="31" name="Freeform 30"/>
            <p:cNvSpPr/>
            <p:nvPr/>
          </p:nvSpPr>
          <p:spPr>
            <a:xfrm>
              <a:off x="4814190" y="2399735"/>
              <a:ext cx="3467417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50800" rIns="457200" bIns="50800" numCol="1" spcCol="1270" anchor="ctr" anchorCtr="0">
              <a:noAutofit/>
            </a:bodyPr>
            <a:lstStyle/>
            <a:p>
              <a:pPr lvl="0" algn="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Franklin Gothic Medium Cond" panose="020B0606030402020204" pitchFamily="34" charset="0"/>
                </a:rPr>
                <a:t>Students in 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g</a:t>
              </a:r>
              <a:r>
                <a:rPr lang="en-US" sz="1400" b="1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rade 8</a:t>
              </a:r>
              <a:r>
                <a:rPr lang="en-US" sz="1400" kern="1200" dirty="0" smtClean="0">
                  <a:latin typeface="Franklin Gothic Medium Cond" panose="020B0606030402020204" pitchFamily="34" charset="0"/>
                </a:rPr>
                <a:t> will take the Statewide Science test on </a:t>
              </a:r>
              <a:r>
                <a:rPr lang="en-US" sz="1400" b="1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paper</a:t>
              </a:r>
              <a:r>
                <a:rPr lang="en-US" sz="1400" kern="1200" dirty="0" smtClean="0">
                  <a:latin typeface="Franklin Gothic Medium Cond" panose="020B0606030402020204" pitchFamily="34" charset="0"/>
                </a:rPr>
                <a:t>.</a:t>
              </a:r>
              <a:endParaRPr lang="en-US" sz="14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7947199" y="2312189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9" name="Group 38"/>
          <p:cNvGrpSpPr/>
          <p:nvPr/>
        </p:nvGrpSpPr>
        <p:grpSpPr>
          <a:xfrm>
            <a:off x="4828588" y="3332233"/>
            <a:ext cx="3578691" cy="849889"/>
            <a:chOff x="4828588" y="3332233"/>
            <a:chExt cx="3578691" cy="849889"/>
          </a:xfrm>
        </p:grpSpPr>
        <p:sp>
          <p:nvSpPr>
            <p:cNvPr id="33" name="Freeform 32"/>
            <p:cNvSpPr/>
            <p:nvPr/>
          </p:nvSpPr>
          <p:spPr>
            <a:xfrm>
              <a:off x="4828588" y="3414665"/>
              <a:ext cx="3467417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50800" rIns="822960" bIns="5080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latin typeface="Franklin Gothic Medium Cond" panose="020B0606030402020204" pitchFamily="34" charset="0"/>
                </a:rPr>
                <a:t>Students in 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g</a:t>
              </a:r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rade 8</a:t>
              </a:r>
              <a:r>
                <a:rPr lang="en-US" sz="1400" b="1" dirty="0" smtClean="0">
                  <a:solidFill>
                    <a:srgbClr val="92D050"/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1400" dirty="0">
                  <a:latin typeface="Franklin Gothic Medium Cond" panose="020B0606030402020204" pitchFamily="34" charset="0"/>
                </a:rPr>
                <a:t>will complete the </a:t>
              </a:r>
              <a:r>
                <a:rPr lang="en-US" sz="1400" dirty="0" smtClean="0">
                  <a:latin typeface="Franklin Gothic Medium Cond" panose="020B0606030402020204" pitchFamily="34" charset="0"/>
                </a:rPr>
                <a:t>Statewide Science test in </a:t>
              </a:r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one day</a:t>
              </a:r>
              <a:r>
                <a:rPr lang="en-US" sz="1400" b="1" dirty="0" smtClean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.</a:t>
              </a:r>
              <a:endParaRPr lang="en-US" sz="14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7557390" y="3332233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0" name="Group 39"/>
          <p:cNvGrpSpPr/>
          <p:nvPr/>
        </p:nvGrpSpPr>
        <p:grpSpPr>
          <a:xfrm>
            <a:off x="4828589" y="4331711"/>
            <a:ext cx="3578690" cy="849889"/>
            <a:chOff x="4828589" y="4352277"/>
            <a:chExt cx="3578690" cy="849889"/>
          </a:xfrm>
        </p:grpSpPr>
        <p:sp>
          <p:nvSpPr>
            <p:cNvPr id="35" name="Freeform 34"/>
            <p:cNvSpPr/>
            <p:nvPr/>
          </p:nvSpPr>
          <p:spPr>
            <a:xfrm>
              <a:off x="4828589" y="4372002"/>
              <a:ext cx="3338401" cy="830163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50800" rIns="731520" bIns="5080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Grade</a:t>
              </a:r>
              <a:r>
                <a:rPr lang="en-US" sz="14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8 </a:t>
              </a:r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students </a:t>
              </a:r>
              <a:r>
                <a:rPr lang="en-US" sz="1400" dirty="0">
                  <a:latin typeface="Franklin Gothic Medium Cond" panose="020B0606030402020204" pitchFamily="34" charset="0"/>
                </a:rPr>
                <a:t>will have </a:t>
              </a:r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two 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sessions</a:t>
              </a:r>
              <a:r>
                <a:rPr lang="en-US" sz="1400" dirty="0">
                  <a:latin typeface="Franklin Gothic Medium Cond" panose="020B0606030402020204" pitchFamily="34" charset="0"/>
                </a:rPr>
                <a:t>. Each session will last </a:t>
              </a:r>
              <a:r>
                <a:rPr lang="en-US" sz="1400" dirty="0" smtClean="0">
                  <a:latin typeface="Franklin Gothic Medium Cond" panose="020B0606030402020204" pitchFamily="34" charset="0"/>
                </a:rPr>
                <a:t>         </a:t>
              </a:r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Medium Cond" panose="020B0606030402020204" pitchFamily="34" charset="0"/>
                </a:rPr>
                <a:t>80 minutes</a:t>
              </a:r>
              <a:r>
                <a:rPr lang="en-US" sz="1400" dirty="0" smtClean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, and you will answer around 30 questions per session. </a:t>
              </a:r>
              <a:endParaRPr lang="en-US" sz="14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7557390" y="4352277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1" name="Group 40"/>
          <p:cNvGrpSpPr/>
          <p:nvPr/>
        </p:nvGrpSpPr>
        <p:grpSpPr>
          <a:xfrm>
            <a:off x="4825168" y="5372320"/>
            <a:ext cx="3971920" cy="849889"/>
            <a:chOff x="4825168" y="5372320"/>
            <a:chExt cx="3971920" cy="849889"/>
          </a:xfrm>
        </p:grpSpPr>
        <p:sp>
          <p:nvSpPr>
            <p:cNvPr id="37" name="Freeform 36"/>
            <p:cNvSpPr/>
            <p:nvPr/>
          </p:nvSpPr>
          <p:spPr>
            <a:xfrm>
              <a:off x="4825168" y="5479592"/>
              <a:ext cx="3467417" cy="679911"/>
            </a:xfrm>
            <a:custGeom>
              <a:avLst/>
              <a:gdLst>
                <a:gd name="connsiteX0" fmla="*/ 0 w 7973995"/>
                <a:gd name="connsiteY0" fmla="*/ 0 h 679911"/>
                <a:gd name="connsiteX1" fmla="*/ 7973995 w 7973995"/>
                <a:gd name="connsiteY1" fmla="*/ 0 h 679911"/>
                <a:gd name="connsiteX2" fmla="*/ 7973995 w 7973995"/>
                <a:gd name="connsiteY2" fmla="*/ 679911 h 679911"/>
                <a:gd name="connsiteX3" fmla="*/ 0 w 7973995"/>
                <a:gd name="connsiteY3" fmla="*/ 679911 h 679911"/>
                <a:gd name="connsiteX4" fmla="*/ 0 w 7973995"/>
                <a:gd name="connsiteY4" fmla="*/ 0 h 6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995" h="679911">
                  <a:moveTo>
                    <a:pt x="0" y="0"/>
                  </a:moveTo>
                  <a:lnTo>
                    <a:pt x="7973995" y="0"/>
                  </a:lnTo>
                  <a:lnTo>
                    <a:pt x="7973995" y="679911"/>
                  </a:lnTo>
                  <a:lnTo>
                    <a:pt x="0" y="6799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50800" rIns="457200" bIns="50800" numCol="1" spcCol="1270" anchor="ctr" anchorCtr="0">
              <a:noAutofit/>
            </a:bodyPr>
            <a:lstStyle/>
            <a:p>
              <a:pPr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latin typeface="Franklin Gothic Medium Cond" panose="020B0606030402020204" pitchFamily="34" charset="0"/>
                </a:rPr>
                <a:t>You will take </a:t>
              </a:r>
              <a:r>
                <a:rPr lang="en-US" sz="1400" dirty="0" smtClean="0">
                  <a:latin typeface="Franklin Gothic Medium Cond" panose="020B0606030402020204" pitchFamily="34" charset="0"/>
                </a:rPr>
                <a:t>both sessions in one day.  Session 2 will be administered after a break. </a:t>
              </a:r>
              <a:endParaRPr lang="en-US" sz="14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7947199" y="5372320"/>
              <a:ext cx="849889" cy="8498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5355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2401778" y="2077364"/>
            <a:ext cx="3782877" cy="3783177"/>
          </a:xfrm>
          <a:custGeom>
            <a:avLst/>
            <a:gdLst>
              <a:gd name="connsiteX0" fmla="*/ 0 w 3782877"/>
              <a:gd name="connsiteY0" fmla="*/ 1891589 h 3783177"/>
              <a:gd name="connsiteX1" fmla="*/ 1891439 w 3782877"/>
              <a:gd name="connsiteY1" fmla="*/ 0 h 3783177"/>
              <a:gd name="connsiteX2" fmla="*/ 3782878 w 3782877"/>
              <a:gd name="connsiteY2" fmla="*/ 1891589 h 3783177"/>
              <a:gd name="connsiteX3" fmla="*/ 1891439 w 3782877"/>
              <a:gd name="connsiteY3" fmla="*/ 3783178 h 3783177"/>
              <a:gd name="connsiteX4" fmla="*/ 0 w 3782877"/>
              <a:gd name="connsiteY4" fmla="*/ 1891589 h 378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2877" h="3783177">
                <a:moveTo>
                  <a:pt x="0" y="1891589"/>
                </a:moveTo>
                <a:cubicBezTo>
                  <a:pt x="0" y="846893"/>
                  <a:pt x="846826" y="0"/>
                  <a:pt x="1891439" y="0"/>
                </a:cubicBezTo>
                <a:cubicBezTo>
                  <a:pt x="2936052" y="0"/>
                  <a:pt x="3782878" y="846893"/>
                  <a:pt x="3782878" y="1891589"/>
                </a:cubicBezTo>
                <a:cubicBezTo>
                  <a:pt x="3782878" y="2936285"/>
                  <a:pt x="2936052" y="3783178"/>
                  <a:pt x="1891439" y="3783178"/>
                </a:cubicBezTo>
                <a:cubicBezTo>
                  <a:pt x="846826" y="3783178"/>
                  <a:pt x="0" y="2936285"/>
                  <a:pt x="0" y="189158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8290" tIns="668333" rIns="668290" bIns="668333" numCol="1" spcCol="1270" anchor="ctr" anchorCtr="0">
            <a:noAutofit/>
          </a:bodyPr>
          <a:lstStyle/>
          <a:p>
            <a:pPr lvl="0" algn="ctr" defTabSz="1333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>
                <a:latin typeface="Franklin Gothic Medium Cond" panose="020B0606030402020204" pitchFamily="34" charset="0"/>
              </a:rPr>
              <a:t>Read each question carefully.</a:t>
            </a:r>
            <a:endParaRPr lang="en-US" sz="44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60452" y="1905000"/>
            <a:ext cx="420993" cy="420745"/>
          </a:xfrm>
          <a:prstGeom prst="ellipse">
            <a:avLst/>
          </a:prstGeom>
          <a:solidFill>
            <a:srgbClr val="C6E7F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al 14"/>
          <p:cNvSpPr/>
          <p:nvPr/>
        </p:nvSpPr>
        <p:spPr>
          <a:xfrm>
            <a:off x="3564274" y="5579455"/>
            <a:ext cx="304917" cy="3049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6428068" y="3612733"/>
            <a:ext cx="304917" cy="3049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4970617" y="5903854"/>
            <a:ext cx="420993" cy="42074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3650465" y="2502971"/>
            <a:ext cx="304917" cy="3049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/>
        </p:nvSpPr>
        <p:spPr>
          <a:xfrm>
            <a:off x="2690236" y="4247387"/>
            <a:ext cx="304917" cy="3049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Taking the Science Test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33400" y="1981200"/>
            <a:ext cx="2286000" cy="2209800"/>
            <a:chOff x="533400" y="1981200"/>
            <a:chExt cx="2286000" cy="2209800"/>
          </a:xfrm>
          <a:solidFill>
            <a:schemeClr val="accent1">
              <a:lumMod val="75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533400" y="1981200"/>
              <a:ext cx="2286000" cy="22098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dirty="0" smtClean="0">
                  <a:latin typeface="Franklin Gothic Medium Cond" panose="020B0606030402020204" pitchFamily="34" charset="0"/>
                </a:rPr>
                <a:t>Pay attention to the directions so you know how to respond to the question. </a:t>
              </a:r>
              <a:endParaRPr lang="en-US" sz="20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748509" y="2515784"/>
              <a:ext cx="152400" cy="164029"/>
            </a:xfrm>
            <a:prstGeom prst="flowChartConnector">
              <a:avLst/>
            </a:prstGeom>
            <a:solidFill>
              <a:srgbClr val="85A2F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533400" y="2583800"/>
              <a:ext cx="152400" cy="164029"/>
            </a:xfrm>
            <a:prstGeom prst="flowChartConnector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636349" y="2825109"/>
              <a:ext cx="152400" cy="164029"/>
            </a:xfrm>
            <a:prstGeom prst="flowChartConnector">
              <a:avLst/>
            </a:prstGeom>
            <a:solidFill>
              <a:srgbClr val="C6E7FE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lowchart: Connector 22"/>
          <p:cNvSpPr/>
          <p:nvPr/>
        </p:nvSpPr>
        <p:spPr>
          <a:xfrm rot="5400000">
            <a:off x="8375277" y="4897751"/>
            <a:ext cx="152400" cy="164029"/>
          </a:xfrm>
          <a:prstGeom prst="flowChartConnector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 rot="5400000">
            <a:off x="8353142" y="4469045"/>
            <a:ext cx="248260" cy="266655"/>
          </a:xfrm>
          <a:prstGeom prst="flowChartConnector">
            <a:avLst/>
          </a:prstGeom>
          <a:solidFill>
            <a:srgbClr val="C6E7FE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324600" y="4343400"/>
            <a:ext cx="2057400" cy="1981200"/>
            <a:chOff x="6324600" y="4343400"/>
            <a:chExt cx="2057400" cy="19812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Oval 10"/>
            <p:cNvSpPr/>
            <p:nvPr/>
          </p:nvSpPr>
          <p:spPr>
            <a:xfrm>
              <a:off x="6324600" y="4343400"/>
              <a:ext cx="2057400" cy="19812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 smtClean="0">
                  <a:latin typeface="Franklin Gothic Medium Cond" panose="020B0606030402020204" pitchFamily="34" charset="0"/>
                </a:rPr>
                <a:t>Try to answer every question. </a:t>
              </a:r>
              <a:endParaRPr lang="en-US" sz="28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5" name="Flowchart: Connector 24"/>
            <p:cNvSpPr/>
            <p:nvPr/>
          </p:nvSpPr>
          <p:spPr>
            <a:xfrm rot="5400000">
              <a:off x="7974380" y="4618180"/>
              <a:ext cx="396455" cy="393709"/>
            </a:xfrm>
            <a:prstGeom prst="flowChartConnector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lowchart: Connector 26"/>
          <p:cNvSpPr/>
          <p:nvPr/>
        </p:nvSpPr>
        <p:spPr>
          <a:xfrm>
            <a:off x="1676400" y="4726503"/>
            <a:ext cx="609600" cy="607497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371600" y="5428183"/>
            <a:ext cx="457200" cy="475672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691582" y="1950176"/>
            <a:ext cx="404388" cy="373924"/>
            <a:chOff x="7691582" y="1950176"/>
            <a:chExt cx="404388" cy="373924"/>
          </a:xfrm>
        </p:grpSpPr>
        <p:sp>
          <p:nvSpPr>
            <p:cNvPr id="31" name="Flowchart: Connector 30"/>
            <p:cNvSpPr/>
            <p:nvPr/>
          </p:nvSpPr>
          <p:spPr>
            <a:xfrm>
              <a:off x="7691582" y="2018756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7920446" y="2171700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7938952" y="1950176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60268" y="5842500"/>
            <a:ext cx="394063" cy="408214"/>
            <a:chOff x="2658555" y="5715000"/>
            <a:chExt cx="394063" cy="408214"/>
          </a:xfrm>
        </p:grpSpPr>
        <p:sp>
          <p:nvSpPr>
            <p:cNvPr id="35" name="Flowchart: Connector 34"/>
            <p:cNvSpPr/>
            <p:nvPr/>
          </p:nvSpPr>
          <p:spPr>
            <a:xfrm>
              <a:off x="2667000" y="5715000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2658555" y="5970814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2895600" y="5894614"/>
              <a:ext cx="157018" cy="1524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Flowchart: Connector 37"/>
          <p:cNvSpPr/>
          <p:nvPr/>
        </p:nvSpPr>
        <p:spPr>
          <a:xfrm>
            <a:off x="6128705" y="2254515"/>
            <a:ext cx="887015" cy="875275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5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71C03-E4FD-42A6-B2D5-624439E425B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Taking the Science Test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091" y="1981200"/>
            <a:ext cx="2057400" cy="2670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981200"/>
            <a:ext cx="2088779" cy="27185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114800"/>
            <a:ext cx="2067291" cy="2670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4114800"/>
            <a:ext cx="2077846" cy="26706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Vertical Scroll 9"/>
          <p:cNvSpPr/>
          <p:nvPr/>
        </p:nvSpPr>
        <p:spPr>
          <a:xfrm>
            <a:off x="75345" y="2209801"/>
            <a:ext cx="1809018" cy="419099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Franklin Gothic Medium Cond" panose="020B0606030402020204" pitchFamily="34" charset="0"/>
            </a:endParaRPr>
          </a:p>
          <a:p>
            <a:pPr algn="ctr"/>
            <a:endParaRPr lang="en-US" dirty="0" smtClean="0">
              <a:latin typeface="Franklin Gothic Medium Cond" panose="020B0606030402020204" pitchFamily="34" charset="0"/>
            </a:endParaRPr>
          </a:p>
          <a:p>
            <a:pPr algn="ctr"/>
            <a:r>
              <a:rPr lang="en-US" dirty="0" smtClean="0">
                <a:latin typeface="Franklin Gothic Medium Cond" panose="020B0606030402020204" pitchFamily="34" charset="0"/>
              </a:rPr>
              <a:t>Unlike </a:t>
            </a:r>
            <a:r>
              <a:rPr lang="en-US" dirty="0" smtClean="0">
                <a:latin typeface="Franklin Gothic Medium Cond" panose="020B0606030402020204" pitchFamily="34" charset="0"/>
              </a:rPr>
              <a:t>some of the other assessments you will take, for Science</a:t>
            </a:r>
            <a:r>
              <a:rPr lang="en-US" dirty="0" smtClean="0">
                <a:latin typeface="Franklin Gothic Medium Cond" panose="020B0606030402020204" pitchFamily="34" charset="0"/>
              </a:rPr>
              <a:t>,</a:t>
            </a:r>
          </a:p>
          <a:p>
            <a:pPr algn="ctr"/>
            <a:endParaRPr lang="en-US" dirty="0">
              <a:latin typeface="Franklin Gothic Medium Cond" panose="020B0606030402020204" pitchFamily="34" charset="0"/>
            </a:endParaRPr>
          </a:p>
          <a:p>
            <a:pPr algn="ctr"/>
            <a:endParaRPr lang="en-US" dirty="0" smtClean="0"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latin typeface="Franklin Gothic Medium Cond" panose="020B0606030402020204" pitchFamily="34" charset="0"/>
            </a:endParaRPr>
          </a:p>
          <a:p>
            <a:pPr algn="ctr"/>
            <a:endParaRPr lang="en-US" dirty="0" smtClean="0"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latin typeface="Franklin Gothic Medium Cond" panose="020B0606030402020204" pitchFamily="34" charset="0"/>
            </a:endParaRPr>
          </a:p>
          <a:p>
            <a:pPr algn="ctr"/>
            <a:endParaRPr lang="en-US" dirty="0" smtClean="0"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latin typeface="Franklin Gothic Medium Cond" panose="020B0606030402020204" pitchFamily="34" charset="0"/>
            </a:endParaRPr>
          </a:p>
          <a:p>
            <a:pPr algn="ctr"/>
            <a:endParaRPr lang="en-US" dirty="0" smtClean="0">
              <a:latin typeface="Franklin Gothic Medium Cond" panose="020B0606030402020204" pitchFamily="34" charset="0"/>
            </a:endParaRPr>
          </a:p>
          <a:p>
            <a:pPr algn="ctr"/>
            <a:r>
              <a:rPr lang="en-US" dirty="0" smtClean="0">
                <a:latin typeface="Franklin Gothic Medium Cond" panose="020B0606030402020204" pitchFamily="34" charset="0"/>
              </a:rPr>
              <a:t> 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037130"/>
            <a:ext cx="1308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you will read the items in the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test book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849952"/>
            <a:ext cx="1308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and mark your answers in the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answer book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.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5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066800"/>
            <a:ext cx="9144000" cy="7381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1. Remove all electronic devices.</a:t>
            </a:r>
            <a:endParaRPr lang="en-US" sz="4400" dirty="0" smtClean="0">
              <a:solidFill>
                <a:schemeClr val="bg2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459614"/>
            <a:ext cx="4572000" cy="3179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indent="0">
              <a:spcAft>
                <a:spcPts val="600"/>
              </a:spcAft>
              <a:buClrTx/>
              <a:buNone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If you have an electronic 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device</a:t>
            </a:r>
            <a:endParaRPr lang="en-US" sz="3000" dirty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  <a:p>
            <a:pPr marL="457200" lvl="3" indent="-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at your desk, </a:t>
            </a:r>
          </a:p>
          <a:p>
            <a:pPr marL="457200" lvl="3" indent="-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in your pocket, </a:t>
            </a:r>
          </a:p>
          <a:p>
            <a:pPr marL="457200" lvl="3" indent="-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or anywhere you can reach it during testing or while on a break,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4164" y="5811560"/>
            <a:ext cx="57334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44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your test will not be scored.</a:t>
            </a:r>
            <a:endParaRPr lang="en-US" sz="4400" b="1" dirty="0">
              <a:solidFill>
                <a:srgbClr val="89D02A"/>
              </a:solidFill>
              <a:latin typeface="Franklin Gothic Medium Cond" panose="020B0606030402020204" pitchFamily="34" charset="0"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Sun 9"/>
          <p:cNvSpPr/>
          <p:nvPr/>
        </p:nvSpPr>
        <p:spPr>
          <a:xfrm>
            <a:off x="228600" y="2093575"/>
            <a:ext cx="3124200" cy="3200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Medium Cond" panose="020B0606030402020204" pitchFamily="34" charset="0"/>
              </a:rPr>
              <a:t>To make sure your test is scored…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16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ircular Arrow 7"/>
          <p:cNvSpPr/>
          <p:nvPr/>
        </p:nvSpPr>
        <p:spPr>
          <a:xfrm>
            <a:off x="2362692" y="1828800"/>
            <a:ext cx="4418616" cy="4419600"/>
          </a:xfrm>
          <a:prstGeom prst="circularArrow">
            <a:avLst>
              <a:gd name="adj1" fmla="val 10980"/>
              <a:gd name="adj2" fmla="val 1142322"/>
              <a:gd name="adj3" fmla="val 90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3339185" y="3481953"/>
            <a:ext cx="2465629" cy="1232626"/>
          </a:xfrm>
          <a:custGeom>
            <a:avLst/>
            <a:gdLst>
              <a:gd name="connsiteX0" fmla="*/ 0 w 2465629"/>
              <a:gd name="connsiteY0" fmla="*/ 0 h 1232626"/>
              <a:gd name="connsiteX1" fmla="*/ 2465629 w 2465629"/>
              <a:gd name="connsiteY1" fmla="*/ 0 h 1232626"/>
              <a:gd name="connsiteX2" fmla="*/ 2465629 w 2465629"/>
              <a:gd name="connsiteY2" fmla="*/ 1232626 h 1232626"/>
              <a:gd name="connsiteX3" fmla="*/ 0 w 2465629"/>
              <a:gd name="connsiteY3" fmla="*/ 1232626 h 1232626"/>
              <a:gd name="connsiteX4" fmla="*/ 0 w 2465629"/>
              <a:gd name="connsiteY4" fmla="*/ 0 h 123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629" h="1232626">
                <a:moveTo>
                  <a:pt x="0" y="0"/>
                </a:moveTo>
                <a:lnTo>
                  <a:pt x="2465629" y="0"/>
                </a:lnTo>
                <a:lnTo>
                  <a:pt x="2465629" y="1232626"/>
                </a:lnTo>
                <a:lnTo>
                  <a:pt x="0" y="12326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All of the questions on the Science test are multiple choice, so be sure to fill in the bubble for your answer choice completely with your Number 2 pencil.</a:t>
            </a:r>
            <a:endParaRPr lang="en-US" sz="19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gray">
          <a:xfrm>
            <a:off x="0" y="10746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Marking Your Answers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832100"/>
            <a:ext cx="685800" cy="2489200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772400" y="30480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  <a:latin typeface="Wingdings" panose="05000000000000000000" pitchFamily="2" charset="2"/>
              </a:rPr>
              <a:t>ü</a:t>
            </a:r>
          </a:p>
        </p:txBody>
      </p:sp>
    </p:spTree>
    <p:extLst>
      <p:ext uri="{BB962C8B-B14F-4D97-AF65-F5344CB8AC3E}">
        <p14:creationId xmlns:p14="http://schemas.microsoft.com/office/powerpoint/2010/main" val="340386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219200" y="2177367"/>
            <a:ext cx="2567047" cy="2567047"/>
          </a:xfrm>
          <a:custGeom>
            <a:avLst/>
            <a:gdLst>
              <a:gd name="connsiteX0" fmla="*/ 0 w 2567047"/>
              <a:gd name="connsiteY0" fmla="*/ 1283524 h 2567047"/>
              <a:gd name="connsiteX1" fmla="*/ 1283524 w 2567047"/>
              <a:gd name="connsiteY1" fmla="*/ 0 h 2567047"/>
              <a:gd name="connsiteX2" fmla="*/ 2567048 w 2567047"/>
              <a:gd name="connsiteY2" fmla="*/ 1283524 h 2567047"/>
              <a:gd name="connsiteX3" fmla="*/ 1283524 w 2567047"/>
              <a:gd name="connsiteY3" fmla="*/ 2567048 h 2567047"/>
              <a:gd name="connsiteX4" fmla="*/ 0 w 2567047"/>
              <a:gd name="connsiteY4" fmla="*/ 1283524 h 256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047" h="2567047">
                <a:moveTo>
                  <a:pt x="0" y="1283524"/>
                </a:moveTo>
                <a:cubicBezTo>
                  <a:pt x="0" y="574653"/>
                  <a:pt x="574653" y="0"/>
                  <a:pt x="1283524" y="0"/>
                </a:cubicBezTo>
                <a:cubicBezTo>
                  <a:pt x="1992395" y="0"/>
                  <a:pt x="2567048" y="574653"/>
                  <a:pt x="2567048" y="1283524"/>
                </a:cubicBezTo>
                <a:cubicBezTo>
                  <a:pt x="2567048" y="1992395"/>
                  <a:pt x="1992395" y="2567048"/>
                  <a:pt x="1283524" y="2567048"/>
                </a:cubicBezTo>
                <a:cubicBezTo>
                  <a:pt x="574653" y="2567048"/>
                  <a:pt x="0" y="1992395"/>
                  <a:pt x="0" y="1283524"/>
                </a:cubicBezTo>
                <a:close/>
              </a:path>
            </a:pathLst>
          </a:custGeom>
          <a:solidFill>
            <a:srgbClr val="003366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42273" tIns="449234" rIns="342273" bIns="962642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0" kern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Before you begin, </a:t>
            </a:r>
            <a:r>
              <a:rPr lang="en-US" sz="17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   </a:t>
            </a:r>
            <a:r>
              <a:rPr lang="en-US" sz="1700" b="0" kern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your test administrator will give you a </a:t>
            </a:r>
            <a:r>
              <a:rPr lang="en-US" sz="17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Periodic Table of the Elements</a:t>
            </a:r>
            <a:r>
              <a:rPr lang="en-US" sz="1700" b="1" kern="1200" dirty="0" smtClean="0">
                <a:solidFill>
                  <a:srgbClr val="00B050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0" b="0" kern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that you may reference during your test.</a:t>
            </a:r>
            <a:endParaRPr lang="en-US" sz="1700" b="0" kern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157353" y="3909953"/>
            <a:ext cx="2567047" cy="2567047"/>
          </a:xfrm>
          <a:custGeom>
            <a:avLst/>
            <a:gdLst>
              <a:gd name="connsiteX0" fmla="*/ 0 w 2567047"/>
              <a:gd name="connsiteY0" fmla="*/ 1283524 h 2567047"/>
              <a:gd name="connsiteX1" fmla="*/ 1283524 w 2567047"/>
              <a:gd name="connsiteY1" fmla="*/ 0 h 2567047"/>
              <a:gd name="connsiteX2" fmla="*/ 2567048 w 2567047"/>
              <a:gd name="connsiteY2" fmla="*/ 1283524 h 2567047"/>
              <a:gd name="connsiteX3" fmla="*/ 1283524 w 2567047"/>
              <a:gd name="connsiteY3" fmla="*/ 2567048 h 2567047"/>
              <a:gd name="connsiteX4" fmla="*/ 0 w 2567047"/>
              <a:gd name="connsiteY4" fmla="*/ 1283524 h 256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047" h="2567047">
                <a:moveTo>
                  <a:pt x="0" y="1283524"/>
                </a:moveTo>
                <a:cubicBezTo>
                  <a:pt x="0" y="574653"/>
                  <a:pt x="574653" y="0"/>
                  <a:pt x="1283524" y="0"/>
                </a:cubicBezTo>
                <a:cubicBezTo>
                  <a:pt x="1992395" y="0"/>
                  <a:pt x="2567048" y="574653"/>
                  <a:pt x="2567048" y="1283524"/>
                </a:cubicBezTo>
                <a:cubicBezTo>
                  <a:pt x="2567048" y="1992395"/>
                  <a:pt x="1992395" y="2567048"/>
                  <a:pt x="1283524" y="2567048"/>
                </a:cubicBezTo>
                <a:cubicBezTo>
                  <a:pt x="574653" y="2567048"/>
                  <a:pt x="0" y="1992395"/>
                  <a:pt x="0" y="1283524"/>
                </a:cubicBezTo>
                <a:close/>
              </a:path>
            </a:pathLst>
          </a:custGeom>
          <a:solidFill>
            <a:srgbClr val="003366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785088" tIns="663154" rIns="241731" bIns="492017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Your test administrator will collect your Periodic Table at the end of the test.</a:t>
            </a:r>
            <a:endParaRPr lang="en-US" sz="1800" kern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52400" y="3909953"/>
            <a:ext cx="2567047" cy="2567047"/>
          </a:xfrm>
          <a:custGeom>
            <a:avLst/>
            <a:gdLst>
              <a:gd name="connsiteX0" fmla="*/ 0 w 2567047"/>
              <a:gd name="connsiteY0" fmla="*/ 1283524 h 2567047"/>
              <a:gd name="connsiteX1" fmla="*/ 1283524 w 2567047"/>
              <a:gd name="connsiteY1" fmla="*/ 0 h 2567047"/>
              <a:gd name="connsiteX2" fmla="*/ 2567048 w 2567047"/>
              <a:gd name="connsiteY2" fmla="*/ 1283524 h 2567047"/>
              <a:gd name="connsiteX3" fmla="*/ 1283524 w 2567047"/>
              <a:gd name="connsiteY3" fmla="*/ 2567048 h 2567047"/>
              <a:gd name="connsiteX4" fmla="*/ 0 w 2567047"/>
              <a:gd name="connsiteY4" fmla="*/ 1283524 h 256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047" h="2567047">
                <a:moveTo>
                  <a:pt x="0" y="1283524"/>
                </a:moveTo>
                <a:cubicBezTo>
                  <a:pt x="0" y="574653"/>
                  <a:pt x="574653" y="0"/>
                  <a:pt x="1283524" y="0"/>
                </a:cubicBezTo>
                <a:cubicBezTo>
                  <a:pt x="1992395" y="0"/>
                  <a:pt x="2567048" y="574653"/>
                  <a:pt x="2567048" y="1283524"/>
                </a:cubicBezTo>
                <a:cubicBezTo>
                  <a:pt x="2567048" y="1992395"/>
                  <a:pt x="1992395" y="2567048"/>
                  <a:pt x="1283524" y="2567048"/>
                </a:cubicBezTo>
                <a:cubicBezTo>
                  <a:pt x="574653" y="2567048"/>
                  <a:pt x="0" y="1992395"/>
                  <a:pt x="0" y="1283524"/>
                </a:cubicBezTo>
                <a:close/>
              </a:path>
            </a:pathLst>
          </a:custGeom>
          <a:solidFill>
            <a:srgbClr val="003366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41730" tIns="663154" rIns="785089" bIns="492017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While testing, make sure that your Periodic Table is not easily visible to other students.</a:t>
            </a:r>
            <a:endParaRPr lang="en-US" sz="1800" kern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6531" y="838200"/>
            <a:ext cx="9144000" cy="6096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Grade 8 Science Test: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6531" y="1443778"/>
            <a:ext cx="9144000" cy="5011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32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Periodic Table of the Elements</a:t>
            </a:r>
            <a:endParaRPr lang="en-US" sz="32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71802" y="1581817"/>
            <a:ext cx="3245424" cy="4187825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189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4682"/>
            <a:ext cx="9144000" cy="677917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Testing Rules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420378" cy="365125"/>
          </a:xfrm>
        </p:spPr>
        <p:txBody>
          <a:bodyPr/>
          <a:lstStyle/>
          <a:p>
            <a:fld id="{89E68A67-840E-41CC-BCED-62C4D3E9E886}" type="slidenum">
              <a:rPr lang="en-US" smtClean="0"/>
              <a:pPr/>
              <a:t>52</a:t>
            </a:fld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77404" y="4969671"/>
            <a:ext cx="1757509" cy="1446569"/>
            <a:chOff x="-5034" y="4866854"/>
            <a:chExt cx="1757509" cy="1446569"/>
          </a:xfrm>
        </p:grpSpPr>
        <p:sp>
          <p:nvSpPr>
            <p:cNvPr id="10" name="Freeform 9"/>
            <p:cNvSpPr/>
            <p:nvPr/>
          </p:nvSpPr>
          <p:spPr>
            <a:xfrm>
              <a:off x="-5034" y="4866854"/>
              <a:ext cx="1674499" cy="1446569"/>
            </a:xfrm>
            <a:custGeom>
              <a:avLst/>
              <a:gdLst>
                <a:gd name="connsiteX0" fmla="*/ 0 w 1469007"/>
                <a:gd name="connsiteY0" fmla="*/ 630700 h 1261399"/>
                <a:gd name="connsiteX1" fmla="*/ 315350 w 1469007"/>
                <a:gd name="connsiteY1" fmla="*/ 0 h 1261399"/>
                <a:gd name="connsiteX2" fmla="*/ 1153657 w 1469007"/>
                <a:gd name="connsiteY2" fmla="*/ 0 h 1261399"/>
                <a:gd name="connsiteX3" fmla="*/ 1469007 w 1469007"/>
                <a:gd name="connsiteY3" fmla="*/ 630700 h 1261399"/>
                <a:gd name="connsiteX4" fmla="*/ 1153657 w 1469007"/>
                <a:gd name="connsiteY4" fmla="*/ 1261399 h 1261399"/>
                <a:gd name="connsiteX5" fmla="*/ 315350 w 1469007"/>
                <a:gd name="connsiteY5" fmla="*/ 1261399 h 1261399"/>
                <a:gd name="connsiteX6" fmla="*/ 0 w 1469007"/>
                <a:gd name="connsiteY6" fmla="*/ 630700 h 126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007" h="1261399">
                  <a:moveTo>
                    <a:pt x="0" y="630700"/>
                  </a:moveTo>
                  <a:lnTo>
                    <a:pt x="315350" y="0"/>
                  </a:lnTo>
                  <a:lnTo>
                    <a:pt x="1153657" y="0"/>
                  </a:lnTo>
                  <a:lnTo>
                    <a:pt x="1469007" y="630700"/>
                  </a:lnTo>
                  <a:lnTo>
                    <a:pt x="1153657" y="1261399"/>
                  </a:lnTo>
                  <a:lnTo>
                    <a:pt x="315350" y="1261399"/>
                  </a:lnTo>
                  <a:lnTo>
                    <a:pt x="0" y="63070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534" tIns="206808" rIns="227534" bIns="206808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Franklin Gothic Medium Cond" panose="020B0606030402020204" pitchFamily="34" charset="0"/>
                </a:rPr>
                <a:t>Do not talk to other students or make any disturbance.</a:t>
              </a:r>
              <a:endParaRPr lang="en-US" sz="16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>
              <a:off x="1557147" y="4869581"/>
              <a:ext cx="195328" cy="16957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Hexagon 11"/>
          <p:cNvSpPr/>
          <p:nvPr/>
        </p:nvSpPr>
        <p:spPr>
          <a:xfrm>
            <a:off x="45665" y="3394433"/>
            <a:ext cx="1674499" cy="1446569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Hexagon 12"/>
          <p:cNvSpPr/>
          <p:nvPr/>
        </p:nvSpPr>
        <p:spPr>
          <a:xfrm>
            <a:off x="439263" y="3471673"/>
            <a:ext cx="195328" cy="169575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1" name="Group 40"/>
          <p:cNvGrpSpPr/>
          <p:nvPr/>
        </p:nvGrpSpPr>
        <p:grpSpPr>
          <a:xfrm>
            <a:off x="1547675" y="4167868"/>
            <a:ext cx="1674499" cy="1446569"/>
            <a:chOff x="2958187" y="3418650"/>
            <a:chExt cx="1674499" cy="1446569"/>
          </a:xfrm>
        </p:grpSpPr>
        <p:sp>
          <p:nvSpPr>
            <p:cNvPr id="14" name="Freeform 13"/>
            <p:cNvSpPr/>
            <p:nvPr/>
          </p:nvSpPr>
          <p:spPr>
            <a:xfrm>
              <a:off x="2958187" y="3418650"/>
              <a:ext cx="1674499" cy="1446569"/>
            </a:xfrm>
            <a:custGeom>
              <a:avLst/>
              <a:gdLst>
                <a:gd name="connsiteX0" fmla="*/ 0 w 1469007"/>
                <a:gd name="connsiteY0" fmla="*/ 630700 h 1261399"/>
                <a:gd name="connsiteX1" fmla="*/ 315350 w 1469007"/>
                <a:gd name="connsiteY1" fmla="*/ 0 h 1261399"/>
                <a:gd name="connsiteX2" fmla="*/ 1153657 w 1469007"/>
                <a:gd name="connsiteY2" fmla="*/ 0 h 1261399"/>
                <a:gd name="connsiteX3" fmla="*/ 1469007 w 1469007"/>
                <a:gd name="connsiteY3" fmla="*/ 630700 h 1261399"/>
                <a:gd name="connsiteX4" fmla="*/ 1153657 w 1469007"/>
                <a:gd name="connsiteY4" fmla="*/ 1261399 h 1261399"/>
                <a:gd name="connsiteX5" fmla="*/ 315350 w 1469007"/>
                <a:gd name="connsiteY5" fmla="*/ 1261399 h 1261399"/>
                <a:gd name="connsiteX6" fmla="*/ 0 w 1469007"/>
                <a:gd name="connsiteY6" fmla="*/ 630700 h 126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007" h="1261399">
                  <a:moveTo>
                    <a:pt x="0" y="630700"/>
                  </a:moveTo>
                  <a:lnTo>
                    <a:pt x="315350" y="0"/>
                  </a:lnTo>
                  <a:lnTo>
                    <a:pt x="1153657" y="0"/>
                  </a:lnTo>
                  <a:lnTo>
                    <a:pt x="1469007" y="630700"/>
                  </a:lnTo>
                  <a:lnTo>
                    <a:pt x="1153657" y="1261399"/>
                  </a:lnTo>
                  <a:lnTo>
                    <a:pt x="315350" y="1261399"/>
                  </a:lnTo>
                  <a:lnTo>
                    <a:pt x="0" y="63070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534" tIns="206808" rIns="227534" bIns="206808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latin typeface="Franklin Gothic Medium Cond" panose="020B0606030402020204" pitchFamily="34" charset="0"/>
                </a:rPr>
                <a:t>Do not l</a:t>
              </a:r>
              <a:r>
                <a:rPr lang="en-US" sz="1600" kern="1200" dirty="0" smtClean="0">
                  <a:latin typeface="Franklin Gothic Medium Cond" panose="020B0606030402020204" pitchFamily="34" charset="0"/>
                </a:rPr>
                <a:t>ook at another student’s test materials.</a:t>
              </a:r>
              <a:endParaRPr lang="en-US" sz="16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>
              <a:off x="4110626" y="4670016"/>
              <a:ext cx="195328" cy="16957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0" name="Group 39"/>
          <p:cNvGrpSpPr/>
          <p:nvPr/>
        </p:nvGrpSpPr>
        <p:grpSpPr>
          <a:xfrm>
            <a:off x="2999422" y="4954231"/>
            <a:ext cx="1674499" cy="1446569"/>
            <a:chOff x="1517194" y="2623664"/>
            <a:chExt cx="1674499" cy="1446569"/>
          </a:xfrm>
        </p:grpSpPr>
        <p:sp>
          <p:nvSpPr>
            <p:cNvPr id="18" name="Freeform 17"/>
            <p:cNvSpPr/>
            <p:nvPr/>
          </p:nvSpPr>
          <p:spPr>
            <a:xfrm>
              <a:off x="1517194" y="2623664"/>
              <a:ext cx="1674499" cy="1446569"/>
            </a:xfrm>
            <a:custGeom>
              <a:avLst/>
              <a:gdLst>
                <a:gd name="connsiteX0" fmla="*/ 0 w 1469007"/>
                <a:gd name="connsiteY0" fmla="*/ 630700 h 1261399"/>
                <a:gd name="connsiteX1" fmla="*/ 315350 w 1469007"/>
                <a:gd name="connsiteY1" fmla="*/ 0 h 1261399"/>
                <a:gd name="connsiteX2" fmla="*/ 1153657 w 1469007"/>
                <a:gd name="connsiteY2" fmla="*/ 0 h 1261399"/>
                <a:gd name="connsiteX3" fmla="*/ 1469007 w 1469007"/>
                <a:gd name="connsiteY3" fmla="*/ 630700 h 1261399"/>
                <a:gd name="connsiteX4" fmla="*/ 1153657 w 1469007"/>
                <a:gd name="connsiteY4" fmla="*/ 1261399 h 1261399"/>
                <a:gd name="connsiteX5" fmla="*/ 315350 w 1469007"/>
                <a:gd name="connsiteY5" fmla="*/ 1261399 h 1261399"/>
                <a:gd name="connsiteX6" fmla="*/ 0 w 1469007"/>
                <a:gd name="connsiteY6" fmla="*/ 630700 h 126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007" h="1261399">
                  <a:moveTo>
                    <a:pt x="0" y="630700"/>
                  </a:moveTo>
                  <a:lnTo>
                    <a:pt x="315350" y="0"/>
                  </a:lnTo>
                  <a:lnTo>
                    <a:pt x="1153657" y="0"/>
                  </a:lnTo>
                  <a:lnTo>
                    <a:pt x="1469007" y="630700"/>
                  </a:lnTo>
                  <a:lnTo>
                    <a:pt x="1153657" y="1261399"/>
                  </a:lnTo>
                  <a:lnTo>
                    <a:pt x="315350" y="1261399"/>
                  </a:lnTo>
                  <a:lnTo>
                    <a:pt x="0" y="63070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534" tIns="209348" rIns="227534" bIns="209348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latin typeface="Franklin Gothic Medium Cond" panose="020B0606030402020204" pitchFamily="34" charset="0"/>
                </a:rPr>
                <a:t>You may not have a cell phone during testing. </a:t>
              </a:r>
              <a:endParaRPr lang="en-US" sz="16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>
              <a:off x="2657203" y="2643292"/>
              <a:ext cx="195328" cy="16957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1" name="Hexagon 20"/>
          <p:cNvSpPr/>
          <p:nvPr/>
        </p:nvSpPr>
        <p:spPr>
          <a:xfrm>
            <a:off x="3081272" y="2460086"/>
            <a:ext cx="195328" cy="169575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2" name="Group 41"/>
          <p:cNvGrpSpPr/>
          <p:nvPr/>
        </p:nvGrpSpPr>
        <p:grpSpPr>
          <a:xfrm>
            <a:off x="4251814" y="2210620"/>
            <a:ext cx="1674499" cy="1446569"/>
            <a:chOff x="4398293" y="2620392"/>
            <a:chExt cx="1674499" cy="1446569"/>
          </a:xfrm>
        </p:grpSpPr>
        <p:sp>
          <p:nvSpPr>
            <p:cNvPr id="22" name="Freeform 21"/>
            <p:cNvSpPr/>
            <p:nvPr/>
          </p:nvSpPr>
          <p:spPr>
            <a:xfrm>
              <a:off x="4398293" y="2620392"/>
              <a:ext cx="1674499" cy="1446569"/>
            </a:xfrm>
            <a:custGeom>
              <a:avLst/>
              <a:gdLst>
                <a:gd name="connsiteX0" fmla="*/ 0 w 1469007"/>
                <a:gd name="connsiteY0" fmla="*/ 630700 h 1261399"/>
                <a:gd name="connsiteX1" fmla="*/ 315350 w 1469007"/>
                <a:gd name="connsiteY1" fmla="*/ 0 h 1261399"/>
                <a:gd name="connsiteX2" fmla="*/ 1153657 w 1469007"/>
                <a:gd name="connsiteY2" fmla="*/ 0 h 1261399"/>
                <a:gd name="connsiteX3" fmla="*/ 1469007 w 1469007"/>
                <a:gd name="connsiteY3" fmla="*/ 630700 h 1261399"/>
                <a:gd name="connsiteX4" fmla="*/ 1153657 w 1469007"/>
                <a:gd name="connsiteY4" fmla="*/ 1261399 h 1261399"/>
                <a:gd name="connsiteX5" fmla="*/ 315350 w 1469007"/>
                <a:gd name="connsiteY5" fmla="*/ 1261399 h 1261399"/>
                <a:gd name="connsiteX6" fmla="*/ 0 w 1469007"/>
                <a:gd name="connsiteY6" fmla="*/ 630700 h 126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007" h="1261399">
                  <a:moveTo>
                    <a:pt x="0" y="630700"/>
                  </a:moveTo>
                  <a:lnTo>
                    <a:pt x="315350" y="0"/>
                  </a:lnTo>
                  <a:lnTo>
                    <a:pt x="1153657" y="0"/>
                  </a:lnTo>
                  <a:lnTo>
                    <a:pt x="1469007" y="630700"/>
                  </a:lnTo>
                  <a:lnTo>
                    <a:pt x="1153657" y="1261399"/>
                  </a:lnTo>
                  <a:lnTo>
                    <a:pt x="315350" y="1261399"/>
                  </a:lnTo>
                  <a:lnTo>
                    <a:pt x="0" y="63070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534" tIns="206808" rIns="227534" bIns="206808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Franklin Gothic Medium Cond" panose="020B0606030402020204" pitchFamily="34" charset="0"/>
                </a:rPr>
                <a:t>Do not ask for help </a:t>
              </a:r>
              <a:r>
                <a:rPr lang="en-US" sz="1600" dirty="0" smtClean="0">
                  <a:latin typeface="Franklin Gothic Medium Cond" panose="020B0606030402020204" pitchFamily="34" charset="0"/>
                </a:rPr>
                <a:t>in </a:t>
              </a:r>
              <a:r>
                <a:rPr lang="en-US" sz="1600" kern="1200" dirty="0" smtClean="0">
                  <a:latin typeface="Franklin Gothic Medium Cond" panose="020B0606030402020204" pitchFamily="34" charset="0"/>
                </a:rPr>
                <a:t>answering any test questions.</a:t>
              </a:r>
              <a:endParaRPr lang="en-US" sz="16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>
              <a:off x="5847277" y="3261615"/>
              <a:ext cx="195328" cy="16957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3" name="Group 42"/>
          <p:cNvGrpSpPr/>
          <p:nvPr/>
        </p:nvGrpSpPr>
        <p:grpSpPr>
          <a:xfrm>
            <a:off x="5935907" y="1807186"/>
            <a:ext cx="1674499" cy="1741215"/>
            <a:chOff x="6395451" y="2320501"/>
            <a:chExt cx="1674499" cy="1741215"/>
          </a:xfrm>
        </p:grpSpPr>
        <p:sp>
          <p:nvSpPr>
            <p:cNvPr id="26" name="Freeform 25"/>
            <p:cNvSpPr/>
            <p:nvPr/>
          </p:nvSpPr>
          <p:spPr>
            <a:xfrm>
              <a:off x="6395451" y="2320501"/>
              <a:ext cx="1674499" cy="1446569"/>
            </a:xfrm>
            <a:custGeom>
              <a:avLst/>
              <a:gdLst>
                <a:gd name="connsiteX0" fmla="*/ 0 w 1469007"/>
                <a:gd name="connsiteY0" fmla="*/ 630700 h 1261399"/>
                <a:gd name="connsiteX1" fmla="*/ 315350 w 1469007"/>
                <a:gd name="connsiteY1" fmla="*/ 0 h 1261399"/>
                <a:gd name="connsiteX2" fmla="*/ 1153657 w 1469007"/>
                <a:gd name="connsiteY2" fmla="*/ 0 h 1261399"/>
                <a:gd name="connsiteX3" fmla="*/ 1469007 w 1469007"/>
                <a:gd name="connsiteY3" fmla="*/ 630700 h 1261399"/>
                <a:gd name="connsiteX4" fmla="*/ 1153657 w 1469007"/>
                <a:gd name="connsiteY4" fmla="*/ 1261399 h 1261399"/>
                <a:gd name="connsiteX5" fmla="*/ 315350 w 1469007"/>
                <a:gd name="connsiteY5" fmla="*/ 1261399 h 1261399"/>
                <a:gd name="connsiteX6" fmla="*/ 0 w 1469007"/>
                <a:gd name="connsiteY6" fmla="*/ 630700 h 126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007" h="1261399">
                  <a:moveTo>
                    <a:pt x="0" y="630700"/>
                  </a:moveTo>
                  <a:lnTo>
                    <a:pt x="315350" y="0"/>
                  </a:lnTo>
                  <a:lnTo>
                    <a:pt x="1153657" y="0"/>
                  </a:lnTo>
                  <a:lnTo>
                    <a:pt x="1469007" y="630700"/>
                  </a:lnTo>
                  <a:lnTo>
                    <a:pt x="1153657" y="1261399"/>
                  </a:lnTo>
                  <a:lnTo>
                    <a:pt x="315350" y="1261399"/>
                  </a:lnTo>
                  <a:lnTo>
                    <a:pt x="0" y="63070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534" tIns="206808" rIns="227534" bIns="206808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Franklin Gothic Medium Cond" panose="020B0606030402020204" pitchFamily="34" charset="0"/>
                </a:rPr>
                <a:t>Do not provide  help in answering test questions.</a:t>
              </a:r>
              <a:endParaRPr lang="en-US" sz="16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7" name="Hexagon 26"/>
            <p:cNvSpPr/>
            <p:nvPr/>
          </p:nvSpPr>
          <p:spPr>
            <a:xfrm>
              <a:off x="7330364" y="3892141"/>
              <a:ext cx="195328" cy="16957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0" name="Freeform 29"/>
          <p:cNvSpPr/>
          <p:nvPr/>
        </p:nvSpPr>
        <p:spPr>
          <a:xfrm>
            <a:off x="6968484" y="3365671"/>
            <a:ext cx="1674499" cy="1446569"/>
          </a:xfrm>
          <a:custGeom>
            <a:avLst/>
            <a:gdLst>
              <a:gd name="connsiteX0" fmla="*/ 0 w 1469007"/>
              <a:gd name="connsiteY0" fmla="*/ 630700 h 1261399"/>
              <a:gd name="connsiteX1" fmla="*/ 315350 w 1469007"/>
              <a:gd name="connsiteY1" fmla="*/ 0 h 1261399"/>
              <a:gd name="connsiteX2" fmla="*/ 1153657 w 1469007"/>
              <a:gd name="connsiteY2" fmla="*/ 0 h 1261399"/>
              <a:gd name="connsiteX3" fmla="*/ 1469007 w 1469007"/>
              <a:gd name="connsiteY3" fmla="*/ 630700 h 1261399"/>
              <a:gd name="connsiteX4" fmla="*/ 1153657 w 1469007"/>
              <a:gd name="connsiteY4" fmla="*/ 1261399 h 1261399"/>
              <a:gd name="connsiteX5" fmla="*/ 315350 w 1469007"/>
              <a:gd name="connsiteY5" fmla="*/ 1261399 h 1261399"/>
              <a:gd name="connsiteX6" fmla="*/ 0 w 1469007"/>
              <a:gd name="connsiteY6" fmla="*/ 630700 h 126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007" h="1261399">
                <a:moveTo>
                  <a:pt x="0" y="630700"/>
                </a:moveTo>
                <a:lnTo>
                  <a:pt x="315350" y="0"/>
                </a:lnTo>
                <a:lnTo>
                  <a:pt x="1153657" y="0"/>
                </a:lnTo>
                <a:lnTo>
                  <a:pt x="1469007" y="630700"/>
                </a:lnTo>
                <a:lnTo>
                  <a:pt x="1153657" y="1261399"/>
                </a:lnTo>
                <a:lnTo>
                  <a:pt x="315350" y="1261399"/>
                </a:lnTo>
                <a:lnTo>
                  <a:pt x="0" y="63070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34" tIns="206808" rIns="227534" bIns="206808" numCol="1" spcCol="1270" anchor="ctr" anchorCtr="0">
            <a:noAutofit/>
          </a:bodyPr>
          <a:lstStyle/>
          <a:p>
            <a:pPr lvl="0"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latin typeface="Franklin Gothic Medium Cond" panose="020B0606030402020204" pitchFamily="34" charset="0"/>
              </a:rPr>
              <a:t>Use only approved materials for taking notes.</a:t>
            </a:r>
            <a:endParaRPr lang="en-US" sz="16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3062975" y="5549021"/>
            <a:ext cx="195328" cy="169575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Hexagon 36"/>
          <p:cNvSpPr/>
          <p:nvPr/>
        </p:nvSpPr>
        <p:spPr>
          <a:xfrm>
            <a:off x="4295176" y="4201084"/>
            <a:ext cx="195328" cy="16957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Hexagon 7"/>
          <p:cNvSpPr/>
          <p:nvPr/>
        </p:nvSpPr>
        <p:spPr>
          <a:xfrm>
            <a:off x="536927" y="2250960"/>
            <a:ext cx="838464" cy="726828"/>
          </a:xfrm>
          <a:prstGeom prst="hexagon">
            <a:avLst>
              <a:gd name="adj" fmla="val 28900"/>
              <a:gd name="vf" fmla="val 11547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Hexagon 8"/>
          <p:cNvSpPr/>
          <p:nvPr/>
        </p:nvSpPr>
        <p:spPr>
          <a:xfrm>
            <a:off x="7177165" y="4919988"/>
            <a:ext cx="838464" cy="726828"/>
          </a:xfrm>
          <a:prstGeom prst="hexagon">
            <a:avLst>
              <a:gd name="adj" fmla="val 28900"/>
              <a:gd name="vf" fmla="val 11547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Hexagon 2"/>
          <p:cNvSpPr/>
          <p:nvPr/>
        </p:nvSpPr>
        <p:spPr>
          <a:xfrm>
            <a:off x="4458542" y="3810160"/>
            <a:ext cx="2750634" cy="2210611"/>
          </a:xfrm>
          <a:prstGeom prst="hexagon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latin typeface="Franklin Gothic Medium Cond" panose="020B0606030402020204" pitchFamily="34" charset="0"/>
              </a:rPr>
              <a:t>Do not have access to or use any electronic or recording devices at any time during the test session, including during breaks. </a:t>
            </a:r>
            <a:endParaRPr lang="en-US" sz="800" dirty="0"/>
          </a:p>
        </p:txBody>
      </p:sp>
      <p:sp>
        <p:nvSpPr>
          <p:cNvPr id="47" name="Hexagon 46"/>
          <p:cNvSpPr/>
          <p:nvPr/>
        </p:nvSpPr>
        <p:spPr>
          <a:xfrm>
            <a:off x="7567870" y="2526927"/>
            <a:ext cx="838464" cy="726828"/>
          </a:xfrm>
          <a:prstGeom prst="hexagon">
            <a:avLst>
              <a:gd name="adj" fmla="val 28900"/>
              <a:gd name="vf" fmla="val 11547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Hexagon 47"/>
          <p:cNvSpPr/>
          <p:nvPr/>
        </p:nvSpPr>
        <p:spPr>
          <a:xfrm>
            <a:off x="1314868" y="1829853"/>
            <a:ext cx="2750634" cy="2210611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Remember…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9" name="Hexagon 48"/>
          <p:cNvSpPr/>
          <p:nvPr/>
        </p:nvSpPr>
        <p:spPr>
          <a:xfrm>
            <a:off x="3152014" y="4133933"/>
            <a:ext cx="838464" cy="726828"/>
          </a:xfrm>
          <a:prstGeom prst="hexagon">
            <a:avLst>
              <a:gd name="adj" fmla="val 28900"/>
              <a:gd name="vf" fmla="val 115470"/>
            </a:avLst>
          </a:prstGeom>
          <a:noFill/>
          <a:ln w="28575">
            <a:solidFill>
              <a:schemeClr val="accent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Hexagon 49"/>
          <p:cNvSpPr/>
          <p:nvPr/>
        </p:nvSpPr>
        <p:spPr>
          <a:xfrm>
            <a:off x="3868917" y="3711706"/>
            <a:ext cx="838464" cy="726828"/>
          </a:xfrm>
          <a:prstGeom prst="hexagon">
            <a:avLst>
              <a:gd name="adj" fmla="val 28900"/>
              <a:gd name="vf" fmla="val 115470"/>
            </a:avLst>
          </a:prstGeom>
          <a:noFill/>
          <a:ln w="28575">
            <a:solidFill>
              <a:schemeClr val="accent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Hexagon 30"/>
          <p:cNvSpPr/>
          <p:nvPr/>
        </p:nvSpPr>
        <p:spPr>
          <a:xfrm>
            <a:off x="7372542" y="5107621"/>
            <a:ext cx="195328" cy="169575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Hexagon 28"/>
          <p:cNvSpPr/>
          <p:nvPr/>
        </p:nvSpPr>
        <p:spPr>
          <a:xfrm>
            <a:off x="1026384" y="2554402"/>
            <a:ext cx="195328" cy="169575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193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741678" y="4614175"/>
            <a:ext cx="1623959" cy="1394217"/>
          </a:xfrm>
          <a:custGeom>
            <a:avLst/>
            <a:gdLst>
              <a:gd name="connsiteX0" fmla="*/ 0 w 1623959"/>
              <a:gd name="connsiteY0" fmla="*/ 697109 h 1394217"/>
              <a:gd name="connsiteX1" fmla="*/ 348554 w 1623959"/>
              <a:gd name="connsiteY1" fmla="*/ 0 h 1394217"/>
              <a:gd name="connsiteX2" fmla="*/ 1275405 w 1623959"/>
              <a:gd name="connsiteY2" fmla="*/ 0 h 1394217"/>
              <a:gd name="connsiteX3" fmla="*/ 1623959 w 1623959"/>
              <a:gd name="connsiteY3" fmla="*/ 697109 h 1394217"/>
              <a:gd name="connsiteX4" fmla="*/ 1275405 w 1623959"/>
              <a:gd name="connsiteY4" fmla="*/ 1394217 h 1394217"/>
              <a:gd name="connsiteX5" fmla="*/ 348554 w 1623959"/>
              <a:gd name="connsiteY5" fmla="*/ 1394217 h 1394217"/>
              <a:gd name="connsiteX6" fmla="*/ 0 w 1623959"/>
              <a:gd name="connsiteY6" fmla="*/ 697109 h 139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959" h="1394217">
                <a:moveTo>
                  <a:pt x="0" y="697109"/>
                </a:moveTo>
                <a:lnTo>
                  <a:pt x="348554" y="0"/>
                </a:lnTo>
                <a:lnTo>
                  <a:pt x="1275405" y="0"/>
                </a:lnTo>
                <a:lnTo>
                  <a:pt x="1623959" y="697109"/>
                </a:lnTo>
                <a:lnTo>
                  <a:pt x="1275405" y="1394217"/>
                </a:lnTo>
                <a:lnTo>
                  <a:pt x="348554" y="1394217"/>
                </a:lnTo>
                <a:lnTo>
                  <a:pt x="0" y="697109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515" tIns="246413" rIns="251515" bIns="246413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latin typeface="Franklin Gothic Medium Cond" panose="020B0606030402020204" pitchFamily="34" charset="0"/>
              </a:rPr>
              <a:t>During the test, you may not:</a:t>
            </a:r>
            <a:endParaRPr lang="en-US" sz="24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1780426" y="5237621"/>
            <a:ext cx="189433" cy="16328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Hexagon 10"/>
          <p:cNvSpPr/>
          <p:nvPr/>
        </p:nvSpPr>
        <p:spPr>
          <a:xfrm>
            <a:off x="344178" y="3843403"/>
            <a:ext cx="1623959" cy="1394217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Hexagon 11"/>
          <p:cNvSpPr/>
          <p:nvPr/>
        </p:nvSpPr>
        <p:spPr>
          <a:xfrm>
            <a:off x="1456667" y="5052442"/>
            <a:ext cx="189433" cy="16328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3139178" y="3838950"/>
            <a:ext cx="1623959" cy="1394217"/>
          </a:xfrm>
          <a:custGeom>
            <a:avLst/>
            <a:gdLst>
              <a:gd name="connsiteX0" fmla="*/ 0 w 1623959"/>
              <a:gd name="connsiteY0" fmla="*/ 697109 h 1394217"/>
              <a:gd name="connsiteX1" fmla="*/ 348554 w 1623959"/>
              <a:gd name="connsiteY1" fmla="*/ 0 h 1394217"/>
              <a:gd name="connsiteX2" fmla="*/ 1275405 w 1623959"/>
              <a:gd name="connsiteY2" fmla="*/ 0 h 1394217"/>
              <a:gd name="connsiteX3" fmla="*/ 1623959 w 1623959"/>
              <a:gd name="connsiteY3" fmla="*/ 697109 h 1394217"/>
              <a:gd name="connsiteX4" fmla="*/ 1275405 w 1623959"/>
              <a:gd name="connsiteY4" fmla="*/ 1394217 h 1394217"/>
              <a:gd name="connsiteX5" fmla="*/ 348554 w 1623959"/>
              <a:gd name="connsiteY5" fmla="*/ 1394217 h 1394217"/>
              <a:gd name="connsiteX6" fmla="*/ 0 w 1623959"/>
              <a:gd name="connsiteY6" fmla="*/ 697109 h 139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959" h="1394217">
                <a:moveTo>
                  <a:pt x="0" y="697109"/>
                </a:moveTo>
                <a:lnTo>
                  <a:pt x="348554" y="0"/>
                </a:lnTo>
                <a:lnTo>
                  <a:pt x="1275405" y="0"/>
                </a:lnTo>
                <a:lnTo>
                  <a:pt x="1623959" y="697109"/>
                </a:lnTo>
                <a:lnTo>
                  <a:pt x="1275405" y="1394217"/>
                </a:lnTo>
                <a:lnTo>
                  <a:pt x="348554" y="1394217"/>
                </a:lnTo>
                <a:lnTo>
                  <a:pt x="0" y="697109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75752"/>
              <a:satOff val="-3820"/>
              <a:lumOff val="7119"/>
              <a:alphaOff val="0"/>
            </a:schemeClr>
          </a:lnRef>
          <a:fillRef idx="1">
            <a:schemeClr val="accent1">
              <a:shade val="80000"/>
              <a:hueOff val="75752"/>
              <a:satOff val="-3820"/>
              <a:lumOff val="7119"/>
              <a:alphaOff val="0"/>
            </a:schemeClr>
          </a:fillRef>
          <a:effectRef idx="0">
            <a:schemeClr val="accent1">
              <a:shade val="80000"/>
              <a:hueOff val="75752"/>
              <a:satOff val="-3820"/>
              <a:lumOff val="71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515" tIns="236253" rIns="251515" bIns="236253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latin typeface="Franklin Gothic Medium Cond" panose="020B0606030402020204" pitchFamily="34" charset="0"/>
              </a:rPr>
              <a:t>Work in another session.</a:t>
            </a:r>
            <a:endParaRPr lang="en-US" sz="16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4231865" y="5070436"/>
            <a:ext cx="189433" cy="16328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Hexagon 14"/>
          <p:cNvSpPr/>
          <p:nvPr/>
        </p:nvSpPr>
        <p:spPr>
          <a:xfrm>
            <a:off x="4535818" y="4611206"/>
            <a:ext cx="1623959" cy="1394217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shade val="80000"/>
              <a:hueOff val="75752"/>
              <a:satOff val="-3820"/>
              <a:lumOff val="711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Hexagon 15"/>
          <p:cNvSpPr/>
          <p:nvPr/>
        </p:nvSpPr>
        <p:spPr>
          <a:xfrm>
            <a:off x="4575426" y="5231683"/>
            <a:ext cx="189433" cy="16328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741678" y="3072632"/>
            <a:ext cx="1623959" cy="1394217"/>
          </a:xfrm>
          <a:custGeom>
            <a:avLst/>
            <a:gdLst>
              <a:gd name="connsiteX0" fmla="*/ 0 w 1623959"/>
              <a:gd name="connsiteY0" fmla="*/ 697109 h 1394217"/>
              <a:gd name="connsiteX1" fmla="*/ 348554 w 1623959"/>
              <a:gd name="connsiteY1" fmla="*/ 0 h 1394217"/>
              <a:gd name="connsiteX2" fmla="*/ 1275405 w 1623959"/>
              <a:gd name="connsiteY2" fmla="*/ 0 h 1394217"/>
              <a:gd name="connsiteX3" fmla="*/ 1623959 w 1623959"/>
              <a:gd name="connsiteY3" fmla="*/ 697109 h 1394217"/>
              <a:gd name="connsiteX4" fmla="*/ 1275405 w 1623959"/>
              <a:gd name="connsiteY4" fmla="*/ 1394217 h 1394217"/>
              <a:gd name="connsiteX5" fmla="*/ 348554 w 1623959"/>
              <a:gd name="connsiteY5" fmla="*/ 1394217 h 1394217"/>
              <a:gd name="connsiteX6" fmla="*/ 0 w 1623959"/>
              <a:gd name="connsiteY6" fmla="*/ 697109 h 139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959" h="1394217">
                <a:moveTo>
                  <a:pt x="0" y="697109"/>
                </a:moveTo>
                <a:lnTo>
                  <a:pt x="348554" y="0"/>
                </a:lnTo>
                <a:lnTo>
                  <a:pt x="1275405" y="0"/>
                </a:lnTo>
                <a:lnTo>
                  <a:pt x="1623959" y="697109"/>
                </a:lnTo>
                <a:lnTo>
                  <a:pt x="1275405" y="1394217"/>
                </a:lnTo>
                <a:lnTo>
                  <a:pt x="348554" y="1394217"/>
                </a:lnTo>
                <a:lnTo>
                  <a:pt x="0" y="697109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151503"/>
              <a:satOff val="-7640"/>
              <a:lumOff val="14239"/>
              <a:alphaOff val="0"/>
            </a:schemeClr>
          </a:lnRef>
          <a:fillRef idx="1">
            <a:schemeClr val="accent1">
              <a:shade val="80000"/>
              <a:hueOff val="151503"/>
              <a:satOff val="-7640"/>
              <a:lumOff val="14239"/>
              <a:alphaOff val="0"/>
            </a:schemeClr>
          </a:fillRef>
          <a:effectRef idx="0">
            <a:schemeClr val="accent1">
              <a:shade val="80000"/>
              <a:hueOff val="151503"/>
              <a:satOff val="-7640"/>
              <a:lumOff val="142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515" tIns="232443" rIns="251515" bIns="232443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latin typeface="Franklin Gothic Medium Cond" panose="020B0606030402020204" pitchFamily="34" charset="0"/>
              </a:rPr>
              <a:t>For example: working ahead in Session 2 during Session 1 of the test,</a:t>
            </a:r>
            <a:endParaRPr lang="en-US" sz="16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2828888" y="2846076"/>
            <a:ext cx="189433" cy="16328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Hexagon 18"/>
          <p:cNvSpPr/>
          <p:nvPr/>
        </p:nvSpPr>
        <p:spPr>
          <a:xfrm>
            <a:off x="3139178" y="2297407"/>
            <a:ext cx="1623959" cy="1394217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shade val="80000"/>
              <a:hueOff val="151503"/>
              <a:satOff val="-7640"/>
              <a:lumOff val="1423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Hexagon 19"/>
          <p:cNvSpPr/>
          <p:nvPr/>
        </p:nvSpPr>
        <p:spPr>
          <a:xfrm>
            <a:off x="3184814" y="2915286"/>
            <a:ext cx="189433" cy="16328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 20"/>
          <p:cNvSpPr/>
          <p:nvPr/>
        </p:nvSpPr>
        <p:spPr>
          <a:xfrm>
            <a:off x="4535818" y="3069663"/>
            <a:ext cx="1623959" cy="1394217"/>
          </a:xfrm>
          <a:custGeom>
            <a:avLst/>
            <a:gdLst>
              <a:gd name="connsiteX0" fmla="*/ 0 w 1623959"/>
              <a:gd name="connsiteY0" fmla="*/ 697109 h 1394217"/>
              <a:gd name="connsiteX1" fmla="*/ 348554 w 1623959"/>
              <a:gd name="connsiteY1" fmla="*/ 0 h 1394217"/>
              <a:gd name="connsiteX2" fmla="*/ 1275405 w 1623959"/>
              <a:gd name="connsiteY2" fmla="*/ 0 h 1394217"/>
              <a:gd name="connsiteX3" fmla="*/ 1623959 w 1623959"/>
              <a:gd name="connsiteY3" fmla="*/ 697109 h 1394217"/>
              <a:gd name="connsiteX4" fmla="*/ 1275405 w 1623959"/>
              <a:gd name="connsiteY4" fmla="*/ 1394217 h 1394217"/>
              <a:gd name="connsiteX5" fmla="*/ 348554 w 1623959"/>
              <a:gd name="connsiteY5" fmla="*/ 1394217 h 1394217"/>
              <a:gd name="connsiteX6" fmla="*/ 0 w 1623959"/>
              <a:gd name="connsiteY6" fmla="*/ 697109 h 139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959" h="1394217">
                <a:moveTo>
                  <a:pt x="0" y="697109"/>
                </a:moveTo>
                <a:lnTo>
                  <a:pt x="348554" y="0"/>
                </a:lnTo>
                <a:lnTo>
                  <a:pt x="1275405" y="0"/>
                </a:lnTo>
                <a:lnTo>
                  <a:pt x="1623959" y="697109"/>
                </a:lnTo>
                <a:lnTo>
                  <a:pt x="1275405" y="1394217"/>
                </a:lnTo>
                <a:lnTo>
                  <a:pt x="348554" y="1394217"/>
                </a:lnTo>
                <a:lnTo>
                  <a:pt x="0" y="697109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227255"/>
              <a:satOff val="-11461"/>
              <a:lumOff val="21358"/>
              <a:alphaOff val="0"/>
            </a:schemeClr>
          </a:lnRef>
          <a:fillRef idx="1">
            <a:schemeClr val="accent1">
              <a:shade val="80000"/>
              <a:hueOff val="227255"/>
              <a:satOff val="-11461"/>
              <a:lumOff val="21358"/>
              <a:alphaOff val="0"/>
            </a:schemeClr>
          </a:fillRef>
          <a:effectRef idx="0">
            <a:schemeClr val="accent1">
              <a:shade val="80000"/>
              <a:hueOff val="227255"/>
              <a:satOff val="-11461"/>
              <a:lumOff val="213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515" tIns="232443" rIns="251515" bIns="232443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 </a:t>
            </a:r>
            <a:r>
              <a:rPr lang="en-US" sz="1600" kern="1200" dirty="0" smtClean="0">
                <a:latin typeface="Franklin Gothic Medium Cond" panose="020B0606030402020204" pitchFamily="34" charset="0"/>
              </a:rPr>
              <a:t>or going back and working in Session 1 during Session 2 of the test,</a:t>
            </a:r>
            <a:endParaRPr lang="en-US" sz="16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22" name="Hexagon 21"/>
          <p:cNvSpPr/>
          <p:nvPr/>
        </p:nvSpPr>
        <p:spPr>
          <a:xfrm>
            <a:off x="5941068" y="3687542"/>
            <a:ext cx="189433" cy="16328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Hexagon 22"/>
          <p:cNvSpPr/>
          <p:nvPr/>
        </p:nvSpPr>
        <p:spPr>
          <a:xfrm>
            <a:off x="5933318" y="3853423"/>
            <a:ext cx="1623959" cy="1394217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shade val="80000"/>
              <a:hueOff val="227255"/>
              <a:satOff val="-11461"/>
              <a:lumOff val="2135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Hexagon 23"/>
          <p:cNvSpPr/>
          <p:nvPr/>
        </p:nvSpPr>
        <p:spPr>
          <a:xfrm>
            <a:off x="6250188" y="3878658"/>
            <a:ext cx="189433" cy="16328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 24"/>
          <p:cNvSpPr/>
          <p:nvPr/>
        </p:nvSpPr>
        <p:spPr>
          <a:xfrm>
            <a:off x="5933318" y="2312251"/>
            <a:ext cx="1623959" cy="1394217"/>
          </a:xfrm>
          <a:custGeom>
            <a:avLst/>
            <a:gdLst>
              <a:gd name="connsiteX0" fmla="*/ 0 w 1623959"/>
              <a:gd name="connsiteY0" fmla="*/ 697109 h 1394217"/>
              <a:gd name="connsiteX1" fmla="*/ 348554 w 1623959"/>
              <a:gd name="connsiteY1" fmla="*/ 0 h 1394217"/>
              <a:gd name="connsiteX2" fmla="*/ 1275405 w 1623959"/>
              <a:gd name="connsiteY2" fmla="*/ 0 h 1394217"/>
              <a:gd name="connsiteX3" fmla="*/ 1623959 w 1623959"/>
              <a:gd name="connsiteY3" fmla="*/ 697109 h 1394217"/>
              <a:gd name="connsiteX4" fmla="*/ 1275405 w 1623959"/>
              <a:gd name="connsiteY4" fmla="*/ 1394217 h 1394217"/>
              <a:gd name="connsiteX5" fmla="*/ 348554 w 1623959"/>
              <a:gd name="connsiteY5" fmla="*/ 1394217 h 1394217"/>
              <a:gd name="connsiteX6" fmla="*/ 0 w 1623959"/>
              <a:gd name="connsiteY6" fmla="*/ 697109 h 139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959" h="1394217">
                <a:moveTo>
                  <a:pt x="0" y="697109"/>
                </a:moveTo>
                <a:lnTo>
                  <a:pt x="348554" y="0"/>
                </a:lnTo>
                <a:lnTo>
                  <a:pt x="1275405" y="0"/>
                </a:lnTo>
                <a:lnTo>
                  <a:pt x="1623959" y="697109"/>
                </a:lnTo>
                <a:lnTo>
                  <a:pt x="1275405" y="1394217"/>
                </a:lnTo>
                <a:lnTo>
                  <a:pt x="348554" y="1394217"/>
                </a:lnTo>
                <a:lnTo>
                  <a:pt x="0" y="697109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303007"/>
              <a:satOff val="-15281"/>
              <a:lumOff val="28478"/>
              <a:alphaOff val="0"/>
            </a:schemeClr>
          </a:lnRef>
          <a:fillRef idx="1">
            <a:schemeClr val="accent1">
              <a:shade val="80000"/>
              <a:hueOff val="303007"/>
              <a:satOff val="-15281"/>
              <a:lumOff val="28478"/>
              <a:alphaOff val="0"/>
            </a:schemeClr>
          </a:fillRef>
          <a:effectRef idx="0">
            <a:schemeClr val="accent1">
              <a:shade val="80000"/>
              <a:hueOff val="303007"/>
              <a:satOff val="-15281"/>
              <a:lumOff val="284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515" tIns="232443" rIns="251515" bIns="232443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latin typeface="Franklin Gothic Medium Cond" panose="020B0606030402020204" pitchFamily="34" charset="0"/>
              </a:rPr>
              <a:t>or c</a:t>
            </a:r>
            <a:r>
              <a:rPr lang="en-US" sz="1600" kern="1200" dirty="0" smtClean="0">
                <a:latin typeface="Franklin Gothic Medium Cond" panose="020B0606030402020204" pitchFamily="34" charset="0"/>
              </a:rPr>
              <a:t>hanging any answers from a previous session.</a:t>
            </a:r>
            <a:endParaRPr lang="en-US" sz="16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26" name="Hexagon 25"/>
          <p:cNvSpPr/>
          <p:nvPr/>
        </p:nvSpPr>
        <p:spPr>
          <a:xfrm>
            <a:off x="7338568" y="2937181"/>
            <a:ext cx="189433" cy="16328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Hexagon 26"/>
          <p:cNvSpPr/>
          <p:nvPr/>
        </p:nvSpPr>
        <p:spPr>
          <a:xfrm>
            <a:off x="7330818" y="3090073"/>
            <a:ext cx="1623959" cy="1394217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shade val="80000"/>
              <a:hueOff val="303007"/>
              <a:satOff val="-15281"/>
              <a:lumOff val="2847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Hexagon 27"/>
          <p:cNvSpPr/>
          <p:nvPr/>
        </p:nvSpPr>
        <p:spPr>
          <a:xfrm>
            <a:off x="7654577" y="3121245"/>
            <a:ext cx="189433" cy="16328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1074682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Remember…</a:t>
            </a:r>
            <a:endParaRPr lang="en-US" sz="4400" b="1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  <p:bldP spid="21" grpId="0" animBg="1"/>
      <p:bldP spid="2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524329" y="2971800"/>
            <a:ext cx="5967518" cy="1320839"/>
          </a:xfrm>
          <a:custGeom>
            <a:avLst/>
            <a:gdLst>
              <a:gd name="connsiteX0" fmla="*/ 0 w 5967518"/>
              <a:gd name="connsiteY0" fmla="*/ 0 h 1320839"/>
              <a:gd name="connsiteX1" fmla="*/ 5967518 w 5967518"/>
              <a:gd name="connsiteY1" fmla="*/ 0 h 1320839"/>
              <a:gd name="connsiteX2" fmla="*/ 5967518 w 5967518"/>
              <a:gd name="connsiteY2" fmla="*/ 1320839 h 1320839"/>
              <a:gd name="connsiteX3" fmla="*/ 0 w 5967518"/>
              <a:gd name="connsiteY3" fmla="*/ 1320839 h 1320839"/>
              <a:gd name="connsiteX4" fmla="*/ 0 w 5967518"/>
              <a:gd name="connsiteY4" fmla="*/ 0 h 132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518" h="1320839">
                <a:moveTo>
                  <a:pt x="0" y="0"/>
                </a:moveTo>
                <a:lnTo>
                  <a:pt x="5967518" y="0"/>
                </a:lnTo>
                <a:lnTo>
                  <a:pt x="5967518" y="1320839"/>
                </a:lnTo>
                <a:lnTo>
                  <a:pt x="0" y="13208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4803" tIns="170688" rIns="170688" bIns="170688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Your teacher or test administrator is not allowed to discuss the test or help you read, understand, or answer test questions.</a:t>
            </a:r>
            <a:endParaRPr lang="en-US" sz="24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664175" y="4495800"/>
            <a:ext cx="5805778" cy="1320839"/>
          </a:xfrm>
          <a:custGeom>
            <a:avLst/>
            <a:gdLst>
              <a:gd name="connsiteX0" fmla="*/ 0 w 5805778"/>
              <a:gd name="connsiteY0" fmla="*/ 0 h 1320839"/>
              <a:gd name="connsiteX1" fmla="*/ 5805778 w 5805778"/>
              <a:gd name="connsiteY1" fmla="*/ 0 h 1320839"/>
              <a:gd name="connsiteX2" fmla="*/ 5805778 w 5805778"/>
              <a:gd name="connsiteY2" fmla="*/ 1320839 h 1320839"/>
              <a:gd name="connsiteX3" fmla="*/ 0 w 5805778"/>
              <a:gd name="connsiteY3" fmla="*/ 1320839 h 1320839"/>
              <a:gd name="connsiteX4" fmla="*/ 0 w 5805778"/>
              <a:gd name="connsiteY4" fmla="*/ 0 h 132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5778" h="1320839">
                <a:moveTo>
                  <a:pt x="0" y="0"/>
                </a:moveTo>
                <a:lnTo>
                  <a:pt x="5805778" y="0"/>
                </a:lnTo>
                <a:lnTo>
                  <a:pt x="5805778" y="1320839"/>
                </a:lnTo>
                <a:lnTo>
                  <a:pt x="0" y="13208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8924" tIns="170688" rIns="170689" bIns="170688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Try to answer every question or respond completely. </a:t>
            </a:r>
          </a:p>
        </p:txBody>
      </p:sp>
      <p:sp>
        <p:nvSpPr>
          <p:cNvPr id="9" name="Freeform 8"/>
          <p:cNvSpPr/>
          <p:nvPr/>
        </p:nvSpPr>
        <p:spPr>
          <a:xfrm>
            <a:off x="304800" y="2819407"/>
            <a:ext cx="3142873" cy="3060612"/>
          </a:xfrm>
          <a:custGeom>
            <a:avLst/>
            <a:gdLst>
              <a:gd name="connsiteX0" fmla="*/ 0 w 3142873"/>
              <a:gd name="connsiteY0" fmla="*/ 1530306 h 3060612"/>
              <a:gd name="connsiteX1" fmla="*/ 1571437 w 3142873"/>
              <a:gd name="connsiteY1" fmla="*/ 0 h 3060612"/>
              <a:gd name="connsiteX2" fmla="*/ 3142874 w 3142873"/>
              <a:gd name="connsiteY2" fmla="*/ 1530306 h 3060612"/>
              <a:gd name="connsiteX3" fmla="*/ 1571437 w 3142873"/>
              <a:gd name="connsiteY3" fmla="*/ 3060612 h 3060612"/>
              <a:gd name="connsiteX4" fmla="*/ 0 w 3142873"/>
              <a:gd name="connsiteY4" fmla="*/ 1530306 h 30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2873" h="3060612">
                <a:moveTo>
                  <a:pt x="0" y="1530306"/>
                </a:moveTo>
                <a:cubicBezTo>
                  <a:pt x="0" y="685141"/>
                  <a:pt x="703556" y="0"/>
                  <a:pt x="1571437" y="0"/>
                </a:cubicBezTo>
                <a:cubicBezTo>
                  <a:pt x="2439318" y="0"/>
                  <a:pt x="3142874" y="685141"/>
                  <a:pt x="3142874" y="1530306"/>
                </a:cubicBezTo>
                <a:cubicBezTo>
                  <a:pt x="3142874" y="2375471"/>
                  <a:pt x="2439318" y="3060612"/>
                  <a:pt x="1571437" y="3060612"/>
                </a:cubicBezTo>
                <a:cubicBezTo>
                  <a:pt x="703556" y="3060612"/>
                  <a:pt x="0" y="2375471"/>
                  <a:pt x="0" y="153030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0263" tIns="448216" rIns="460263" bIns="448216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latin typeface="Franklin Gothic Medium Cond" panose="020B0606030402020204" pitchFamily="34" charset="0"/>
              </a:rPr>
              <a:t>You may not ask for help in answering any test questions or planning your responses.</a:t>
            </a:r>
            <a:endParaRPr lang="en-US" sz="24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Remember…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581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52400" y="2362664"/>
            <a:ext cx="3689800" cy="3578161"/>
            <a:chOff x="332815" y="2746439"/>
            <a:chExt cx="3433185" cy="3115760"/>
          </a:xfrm>
        </p:grpSpPr>
        <p:sp>
          <p:nvSpPr>
            <p:cNvPr id="3" name="Freeform 2"/>
            <p:cNvSpPr/>
            <p:nvPr/>
          </p:nvSpPr>
          <p:spPr>
            <a:xfrm>
              <a:off x="525342" y="3956367"/>
              <a:ext cx="3138586" cy="1034306"/>
            </a:xfrm>
            <a:custGeom>
              <a:avLst/>
              <a:gdLst>
                <a:gd name="connsiteX0" fmla="*/ 0 w 3138586"/>
                <a:gd name="connsiteY0" fmla="*/ 0 h 1034306"/>
                <a:gd name="connsiteX1" fmla="*/ 3138586 w 3138586"/>
                <a:gd name="connsiteY1" fmla="*/ 0 h 1034306"/>
                <a:gd name="connsiteX2" fmla="*/ 3138586 w 3138586"/>
                <a:gd name="connsiteY2" fmla="*/ 1034306 h 1034306"/>
                <a:gd name="connsiteX3" fmla="*/ 0 w 3138586"/>
                <a:gd name="connsiteY3" fmla="*/ 1034306 h 1034306"/>
                <a:gd name="connsiteX4" fmla="*/ 0 w 3138586"/>
                <a:gd name="connsiteY4" fmla="*/ 0 h 103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8586" h="1034306">
                  <a:moveTo>
                    <a:pt x="0" y="0"/>
                  </a:moveTo>
                  <a:lnTo>
                    <a:pt x="3138586" y="0"/>
                  </a:lnTo>
                  <a:lnTo>
                    <a:pt x="3138586" y="1034306"/>
                  </a:lnTo>
                  <a:lnTo>
                    <a:pt x="0" y="10343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Once you finish and             turn in your materials,</a:t>
              </a:r>
              <a:br>
                <a:rPr lang="en-US" sz="2400" kern="1200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</a:br>
              <a:r>
                <a:rPr lang="en-US" sz="2400" b="1" kern="1200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you may not ask                      for them back. </a:t>
              </a:r>
              <a:endParaRPr lang="en-US" sz="2400" kern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07577" y="3550345"/>
              <a:ext cx="249660" cy="2496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82339" y="3200821"/>
              <a:ext cx="249660" cy="2496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1101769" y="3270726"/>
              <a:ext cx="392323" cy="39232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1451293" y="2886249"/>
              <a:ext cx="249660" cy="2496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1905675" y="2746439"/>
              <a:ext cx="249660" cy="2496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2464914" y="2991106"/>
              <a:ext cx="249660" cy="2496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2814438" y="3165869"/>
              <a:ext cx="392323" cy="39232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303772" y="3550345"/>
              <a:ext cx="249660" cy="2496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513487" y="3934822"/>
              <a:ext cx="249660" cy="2496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695960" y="3200821"/>
              <a:ext cx="641983" cy="64198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32815" y="4529014"/>
              <a:ext cx="249660" cy="2496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42530" y="4843586"/>
              <a:ext cx="392323" cy="39232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1066816" y="5123205"/>
              <a:ext cx="570652" cy="5706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1800817" y="5577587"/>
              <a:ext cx="249660" cy="2496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1940627" y="5123205"/>
              <a:ext cx="392323" cy="39232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2290152" y="5612539"/>
              <a:ext cx="249660" cy="2496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2604723" y="5053300"/>
              <a:ext cx="570652" cy="5706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3373677" y="4913491"/>
              <a:ext cx="392323" cy="39232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5" name="Chevron 24"/>
          <p:cNvSpPr/>
          <p:nvPr/>
        </p:nvSpPr>
        <p:spPr>
          <a:xfrm>
            <a:off x="3766000" y="3270145"/>
            <a:ext cx="1152197" cy="2199670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Chevron 25"/>
          <p:cNvSpPr/>
          <p:nvPr/>
        </p:nvSpPr>
        <p:spPr>
          <a:xfrm>
            <a:off x="4572000" y="3270145"/>
            <a:ext cx="1152197" cy="2199670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reeform 26"/>
          <p:cNvSpPr/>
          <p:nvPr/>
        </p:nvSpPr>
        <p:spPr>
          <a:xfrm>
            <a:off x="5791200" y="2643641"/>
            <a:ext cx="3195781" cy="3208766"/>
          </a:xfrm>
          <a:custGeom>
            <a:avLst/>
            <a:gdLst>
              <a:gd name="connsiteX0" fmla="*/ 0 w 2941041"/>
              <a:gd name="connsiteY0" fmla="*/ 1440299 h 2880597"/>
              <a:gd name="connsiteX1" fmla="*/ 1470521 w 2941041"/>
              <a:gd name="connsiteY1" fmla="*/ 0 h 2880597"/>
              <a:gd name="connsiteX2" fmla="*/ 2941042 w 2941041"/>
              <a:gd name="connsiteY2" fmla="*/ 1440299 h 2880597"/>
              <a:gd name="connsiteX3" fmla="*/ 1470521 w 2941041"/>
              <a:gd name="connsiteY3" fmla="*/ 2880598 h 2880597"/>
              <a:gd name="connsiteX4" fmla="*/ 0 w 2941041"/>
              <a:gd name="connsiteY4" fmla="*/ 1440299 h 288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1041" h="2880597">
                <a:moveTo>
                  <a:pt x="0" y="1440299"/>
                </a:moveTo>
                <a:cubicBezTo>
                  <a:pt x="0" y="644844"/>
                  <a:pt x="658375" y="0"/>
                  <a:pt x="1470521" y="0"/>
                </a:cubicBezTo>
                <a:cubicBezTo>
                  <a:pt x="2282667" y="0"/>
                  <a:pt x="2941042" y="644844"/>
                  <a:pt x="2941042" y="1440299"/>
                </a:cubicBezTo>
                <a:cubicBezTo>
                  <a:pt x="2941042" y="2235754"/>
                  <a:pt x="2282667" y="2880598"/>
                  <a:pt x="1470521" y="2880598"/>
                </a:cubicBezTo>
                <a:cubicBezTo>
                  <a:pt x="658375" y="2880598"/>
                  <a:pt x="0" y="2235754"/>
                  <a:pt x="0" y="14402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0705" tIns="421854" rIns="430705" bIns="421854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Franklin Gothic Medium Cond" panose="020B0606030402020204" pitchFamily="34" charset="0"/>
              </a:rPr>
              <a:t>Be sure to read and revise your response or check your answers and try to answer every question</a:t>
            </a:r>
            <a:br>
              <a:rPr lang="en-US" sz="2000" kern="1200" dirty="0" smtClean="0">
                <a:latin typeface="Franklin Gothic Medium Cond" panose="020B0606030402020204" pitchFamily="34" charset="0"/>
              </a:rPr>
            </a:br>
            <a:r>
              <a:rPr lang="en-US" sz="2000" b="1" kern="1200" dirty="0" smtClean="0">
                <a:latin typeface="Franklin Gothic Medium Cond" panose="020B0606030402020204" pitchFamily="34" charset="0"/>
              </a:rPr>
              <a:t>before turning in your test.</a:t>
            </a:r>
            <a:endParaRPr lang="en-US" sz="2000" b="1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Remember…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8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3401" y="2674658"/>
            <a:ext cx="3640372" cy="342134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Freeform 4"/>
          <p:cNvSpPr/>
          <p:nvPr/>
        </p:nvSpPr>
        <p:spPr>
          <a:xfrm>
            <a:off x="1904974" y="3276593"/>
            <a:ext cx="6709172" cy="2286004"/>
          </a:xfrm>
          <a:custGeom>
            <a:avLst/>
            <a:gdLst>
              <a:gd name="connsiteX0" fmla="*/ 0 w 6709172"/>
              <a:gd name="connsiteY0" fmla="*/ 0 h 2286004"/>
              <a:gd name="connsiteX1" fmla="*/ 6709172 w 6709172"/>
              <a:gd name="connsiteY1" fmla="*/ 0 h 2286004"/>
              <a:gd name="connsiteX2" fmla="*/ 6709172 w 6709172"/>
              <a:gd name="connsiteY2" fmla="*/ 2286004 h 2286004"/>
              <a:gd name="connsiteX3" fmla="*/ 0 w 6709172"/>
              <a:gd name="connsiteY3" fmla="*/ 2286004 h 2286004"/>
              <a:gd name="connsiteX4" fmla="*/ 0 w 6709172"/>
              <a:gd name="connsiteY4" fmla="*/ 0 h 22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9172" h="2286004">
                <a:moveTo>
                  <a:pt x="0" y="0"/>
                </a:moveTo>
                <a:lnTo>
                  <a:pt x="6709172" y="0"/>
                </a:lnTo>
                <a:lnTo>
                  <a:pt x="6709172" y="2286004"/>
                </a:lnTo>
                <a:lnTo>
                  <a:pt x="0" y="22860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41910" rIns="0" bIns="41910" numCol="1" spcCol="1270" anchor="ctr" anchorCtr="0">
            <a:noAutofit/>
          </a:bodyPr>
          <a:lstStyle/>
          <a:p>
            <a:pPr lvl="0" algn="l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During breaks and after testing, </a:t>
            </a:r>
            <a:br>
              <a:rPr lang="en-US" sz="33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en-US" sz="33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it’s important that you </a:t>
            </a:r>
            <a:r>
              <a:rPr lang="en-US" sz="3300" b="1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don’t talk about the specific test questions, responses, or passages </a:t>
            </a:r>
            <a:r>
              <a:rPr lang="en-US" sz="3300" kern="12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with friends, classmates, teachers, or other students.</a:t>
            </a:r>
            <a:endParaRPr lang="en-US" sz="3300" kern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4618" y="1150883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Remember…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02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45962" y="2237612"/>
            <a:ext cx="3712464" cy="3712464"/>
          </a:xfrm>
          <a:custGeom>
            <a:avLst/>
            <a:gdLst>
              <a:gd name="connsiteX0" fmla="*/ 1856232 w 3712464"/>
              <a:gd name="connsiteY0" fmla="*/ 0 h 3712464"/>
              <a:gd name="connsiteX1" fmla="*/ 3463776 w 3712464"/>
              <a:gd name="connsiteY1" fmla="*/ 928116 h 3712464"/>
              <a:gd name="connsiteX2" fmla="*/ 3463776 w 3712464"/>
              <a:gd name="connsiteY2" fmla="*/ 2784348 h 3712464"/>
              <a:gd name="connsiteX3" fmla="*/ 1856232 w 3712464"/>
              <a:gd name="connsiteY3" fmla="*/ 1856232 h 3712464"/>
              <a:gd name="connsiteX4" fmla="*/ 1856232 w 3712464"/>
              <a:gd name="connsiteY4" fmla="*/ 0 h 371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464" h="3712464">
                <a:moveTo>
                  <a:pt x="1856232" y="0"/>
                </a:moveTo>
                <a:cubicBezTo>
                  <a:pt x="2519400" y="0"/>
                  <a:pt x="3132192" y="353796"/>
                  <a:pt x="3463776" y="928116"/>
                </a:cubicBezTo>
                <a:cubicBezTo>
                  <a:pt x="3795360" y="1502436"/>
                  <a:pt x="3795360" y="2210028"/>
                  <a:pt x="3463776" y="2784348"/>
                </a:cubicBezTo>
                <a:lnTo>
                  <a:pt x="1856232" y="1856232"/>
                </a:lnTo>
                <a:lnTo>
                  <a:pt x="1856232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6532" tIns="723139" rIns="472546" bIns="1828037" numCol="1" spcCol="1270" anchor="ctr" anchorCtr="0">
            <a:noAutofit/>
          </a:bodyPr>
          <a:lstStyle/>
          <a:p>
            <a:pPr lvl="0" algn="ctr" defTabSz="1333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Franklin Gothic Medium Cond" panose="020B0606030402020204" pitchFamily="34" charset="0"/>
              </a:rPr>
              <a:t>Relax and do your best!</a:t>
            </a:r>
            <a:endParaRPr lang="en-US" sz="30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630147" y="2258568"/>
            <a:ext cx="3712464" cy="3712464"/>
          </a:xfrm>
          <a:custGeom>
            <a:avLst/>
            <a:gdLst>
              <a:gd name="connsiteX0" fmla="*/ 3463776 w 3712464"/>
              <a:gd name="connsiteY0" fmla="*/ 2784348 h 3712464"/>
              <a:gd name="connsiteX1" fmla="*/ 1856232 w 3712464"/>
              <a:gd name="connsiteY1" fmla="*/ 3712464 h 3712464"/>
              <a:gd name="connsiteX2" fmla="*/ 248688 w 3712464"/>
              <a:gd name="connsiteY2" fmla="*/ 2784348 h 3712464"/>
              <a:gd name="connsiteX3" fmla="*/ 1856232 w 3712464"/>
              <a:gd name="connsiteY3" fmla="*/ 1856232 h 3712464"/>
              <a:gd name="connsiteX4" fmla="*/ 3463776 w 3712464"/>
              <a:gd name="connsiteY4" fmla="*/ 2784348 h 371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464" h="3712464">
                <a:moveTo>
                  <a:pt x="3463776" y="2784348"/>
                </a:moveTo>
                <a:cubicBezTo>
                  <a:pt x="3132192" y="3358668"/>
                  <a:pt x="2519400" y="3712464"/>
                  <a:pt x="1856232" y="3712464"/>
                </a:cubicBezTo>
                <a:cubicBezTo>
                  <a:pt x="1193064" y="3712464"/>
                  <a:pt x="580272" y="3358668"/>
                  <a:pt x="248688" y="2784348"/>
                </a:cubicBezTo>
                <a:lnTo>
                  <a:pt x="1856232" y="1856232"/>
                </a:lnTo>
                <a:lnTo>
                  <a:pt x="3463776" y="278434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9528" tIns="2375409" rIns="1049528" bIns="253999" numCol="1" spcCol="1270" anchor="ctr" anchorCtr="0">
            <a:noAutofit/>
          </a:bodyPr>
          <a:lstStyle/>
          <a:p>
            <a:pPr lvl="0" algn="ctr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>
                <a:latin typeface="Franklin Gothic Medium Cond" panose="020B0606030402020204" pitchFamily="34" charset="0"/>
              </a:rPr>
              <a:t>Eat a good breakfast before the test.</a:t>
            </a:r>
            <a:endParaRPr lang="en-US" sz="26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620083" y="2237612"/>
            <a:ext cx="3712464" cy="3712464"/>
          </a:xfrm>
          <a:custGeom>
            <a:avLst/>
            <a:gdLst>
              <a:gd name="connsiteX0" fmla="*/ 248688 w 3712464"/>
              <a:gd name="connsiteY0" fmla="*/ 2784348 h 3712464"/>
              <a:gd name="connsiteX1" fmla="*/ 248688 w 3712464"/>
              <a:gd name="connsiteY1" fmla="*/ 928116 h 3712464"/>
              <a:gd name="connsiteX2" fmla="*/ 1856232 w 3712464"/>
              <a:gd name="connsiteY2" fmla="*/ 0 h 3712464"/>
              <a:gd name="connsiteX3" fmla="*/ 1856232 w 3712464"/>
              <a:gd name="connsiteY3" fmla="*/ 1856232 h 3712464"/>
              <a:gd name="connsiteX4" fmla="*/ 248688 w 3712464"/>
              <a:gd name="connsiteY4" fmla="*/ 2784348 h 371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464" h="3712464">
                <a:moveTo>
                  <a:pt x="248688" y="2784348"/>
                </a:moveTo>
                <a:cubicBezTo>
                  <a:pt x="-82896" y="2210028"/>
                  <a:pt x="-82896" y="1502436"/>
                  <a:pt x="248688" y="928116"/>
                </a:cubicBezTo>
                <a:cubicBezTo>
                  <a:pt x="580272" y="353796"/>
                  <a:pt x="1193064" y="0"/>
                  <a:pt x="1856232" y="0"/>
                </a:cubicBezTo>
                <a:lnTo>
                  <a:pt x="1856232" y="1856232"/>
                </a:lnTo>
                <a:lnTo>
                  <a:pt x="248688" y="278434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864" tIns="767335" rIns="2093214" bIns="1783841" numCol="1" spcCol="1270" anchor="ctr" anchorCtr="0">
            <a:noAutofit/>
          </a:bodyPr>
          <a:lstStyle/>
          <a:p>
            <a:pPr lvl="0" algn="ctr" defTabSz="1333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Franklin Gothic Medium Cond" panose="020B0606030402020204" pitchFamily="34" charset="0"/>
              </a:rPr>
              <a:t>Get a good night’s sleep.</a:t>
            </a:r>
            <a:endParaRPr lang="en-US" sz="30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1143000"/>
            <a:ext cx="9144000" cy="6779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rgbClr val="19569A"/>
                </a:solidFill>
                <a:latin typeface="+mj-lt"/>
                <a:ea typeface="ＭＳ Ｐゴシック" charset="0"/>
                <a:cs typeface="Arial Narrow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F1419"/>
                </a:solidFill>
                <a:latin typeface="Franklin Gothic Demi" pitchFamily="34" charset="0"/>
                <a:ea typeface="ＭＳ Ｐゴシック" charset="0"/>
                <a:cs typeface="Franklin Gothic Dem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pPr marL="228600" algn="ctr"/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Last But Not Least…</a:t>
            </a:r>
            <a:endParaRPr lang="en-US" sz="44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66800"/>
            <a:ext cx="9144000" cy="5334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228600" algn="ctr"/>
            <a:r>
              <a:rPr lang="en-US" sz="3200" b="1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Electronic Devices Include:</a:t>
            </a:r>
            <a:endParaRPr lang="en-US" sz="32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Electronic Devices Include:</a:t>
            </a:r>
            <a:endParaRPr lang="en-US" sz="4400" dirty="0" smtClean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1001" y="2362199"/>
            <a:ext cx="1637109" cy="3733801"/>
            <a:chOff x="228600" y="2057399"/>
            <a:chExt cx="1637109" cy="3733801"/>
          </a:xfrm>
        </p:grpSpPr>
        <p:sp>
          <p:nvSpPr>
            <p:cNvPr id="20" name="Freeform 19"/>
            <p:cNvSpPr/>
            <p:nvPr/>
          </p:nvSpPr>
          <p:spPr>
            <a:xfrm>
              <a:off x="228600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 smtClean="0"/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latin typeface="Franklin Gothic Medium Cond" panose="020B0606030402020204" pitchFamily="34" charset="0"/>
                </a:rPr>
                <a:t>Cell phones or smartphones </a:t>
              </a:r>
              <a:endParaRPr lang="en-US" sz="22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77713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2" name="Picture 2" descr="Image result for images clip art cell phones free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5" t="11495" r="32069" b="10919"/>
            <a:stretch/>
          </p:blipFill>
          <p:spPr bwMode="auto">
            <a:xfrm>
              <a:off x="753642" y="2514279"/>
              <a:ext cx="587023" cy="1219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</p:pic>
      </p:grpSp>
      <p:grpSp>
        <p:nvGrpSpPr>
          <p:cNvPr id="38" name="Group 37"/>
          <p:cNvGrpSpPr/>
          <p:nvPr/>
        </p:nvGrpSpPr>
        <p:grpSpPr>
          <a:xfrm>
            <a:off x="2067223" y="2362199"/>
            <a:ext cx="1637109" cy="3733801"/>
            <a:chOff x="1914822" y="2057399"/>
            <a:chExt cx="1637109" cy="3733801"/>
          </a:xfrm>
        </p:grpSpPr>
        <p:sp>
          <p:nvSpPr>
            <p:cNvPr id="22" name="Freeform 21"/>
            <p:cNvSpPr/>
            <p:nvPr/>
          </p:nvSpPr>
          <p:spPr>
            <a:xfrm>
              <a:off x="1914822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50" kern="1200" dirty="0" smtClean="0">
                  <a:latin typeface="Franklin Gothic Medium Cond" panose="020B0606030402020204" pitchFamily="34" charset="0"/>
                </a:rPr>
                <a:t>Smartwatches</a:t>
              </a:r>
              <a:endParaRPr lang="en-US" sz="215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963935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75635" y="2491989"/>
              <a:ext cx="726404" cy="124149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753446" y="2362199"/>
            <a:ext cx="1637109" cy="3733801"/>
            <a:chOff x="3601045" y="2057399"/>
            <a:chExt cx="1637109" cy="3733801"/>
          </a:xfrm>
        </p:grpSpPr>
        <p:sp>
          <p:nvSpPr>
            <p:cNvPr id="24" name="Freeform 23"/>
            <p:cNvSpPr/>
            <p:nvPr/>
          </p:nvSpPr>
          <p:spPr>
            <a:xfrm>
              <a:off x="3601045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 smtClean="0"/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latin typeface="Franklin Gothic Medium Cond" panose="020B0606030402020204" pitchFamily="34" charset="0"/>
                </a:rPr>
                <a:t>Handheld video games and tablets</a:t>
              </a:r>
              <a:endParaRPr lang="en-US" sz="22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650158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3837430" y="2674680"/>
              <a:ext cx="1267969" cy="83052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5439668" y="2362199"/>
            <a:ext cx="1637109" cy="3733801"/>
            <a:chOff x="5287267" y="2057399"/>
            <a:chExt cx="1637109" cy="3733801"/>
          </a:xfrm>
        </p:grpSpPr>
        <p:sp>
          <p:nvSpPr>
            <p:cNvPr id="26" name="Freeform 25"/>
            <p:cNvSpPr/>
            <p:nvPr/>
          </p:nvSpPr>
          <p:spPr>
            <a:xfrm>
              <a:off x="5287267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latin typeface="Franklin Gothic Medium Cond" panose="020B0606030402020204" pitchFamily="34" charset="0"/>
                </a:rPr>
                <a:t>Cameras</a:t>
              </a:r>
              <a:endParaRPr lang="en-US" sz="22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336381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10297" y="2639136"/>
              <a:ext cx="1191048" cy="901608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7125891" y="2362199"/>
            <a:ext cx="1637109" cy="3733801"/>
            <a:chOff x="6973490" y="2057399"/>
            <a:chExt cx="1637109" cy="3733801"/>
          </a:xfrm>
        </p:grpSpPr>
        <p:sp>
          <p:nvSpPr>
            <p:cNvPr id="28" name="Freeform 27"/>
            <p:cNvSpPr/>
            <p:nvPr/>
          </p:nvSpPr>
          <p:spPr>
            <a:xfrm>
              <a:off x="6973490" y="2057399"/>
              <a:ext cx="1637109" cy="3733801"/>
            </a:xfrm>
            <a:custGeom>
              <a:avLst/>
              <a:gdLst>
                <a:gd name="connsiteX0" fmla="*/ 0 w 1637109"/>
                <a:gd name="connsiteY0" fmla="*/ 163711 h 4708525"/>
                <a:gd name="connsiteX1" fmla="*/ 163711 w 1637109"/>
                <a:gd name="connsiteY1" fmla="*/ 0 h 4708525"/>
                <a:gd name="connsiteX2" fmla="*/ 1473398 w 1637109"/>
                <a:gd name="connsiteY2" fmla="*/ 0 h 4708525"/>
                <a:gd name="connsiteX3" fmla="*/ 1637109 w 1637109"/>
                <a:gd name="connsiteY3" fmla="*/ 163711 h 4708525"/>
                <a:gd name="connsiteX4" fmla="*/ 1637109 w 1637109"/>
                <a:gd name="connsiteY4" fmla="*/ 4544814 h 4708525"/>
                <a:gd name="connsiteX5" fmla="*/ 1473398 w 1637109"/>
                <a:gd name="connsiteY5" fmla="*/ 4708525 h 4708525"/>
                <a:gd name="connsiteX6" fmla="*/ 163711 w 1637109"/>
                <a:gd name="connsiteY6" fmla="*/ 4708525 h 4708525"/>
                <a:gd name="connsiteX7" fmla="*/ 0 w 1637109"/>
                <a:gd name="connsiteY7" fmla="*/ 4544814 h 4708525"/>
                <a:gd name="connsiteX8" fmla="*/ 0 w 1637109"/>
                <a:gd name="connsiteY8" fmla="*/ 163711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109" h="4708525">
                  <a:moveTo>
                    <a:pt x="0" y="163711"/>
                  </a:moveTo>
                  <a:cubicBezTo>
                    <a:pt x="0" y="73296"/>
                    <a:pt x="73296" y="0"/>
                    <a:pt x="163711" y="0"/>
                  </a:cubicBezTo>
                  <a:lnTo>
                    <a:pt x="1473398" y="0"/>
                  </a:lnTo>
                  <a:cubicBezTo>
                    <a:pt x="1563813" y="0"/>
                    <a:pt x="1637109" y="73296"/>
                    <a:pt x="1637109" y="163711"/>
                  </a:cubicBezTo>
                  <a:lnTo>
                    <a:pt x="1637109" y="4544814"/>
                  </a:lnTo>
                  <a:cubicBezTo>
                    <a:pt x="1637109" y="4635229"/>
                    <a:pt x="1563813" y="4708525"/>
                    <a:pt x="1473398" y="4708525"/>
                  </a:cubicBezTo>
                  <a:lnTo>
                    <a:pt x="163711" y="4708525"/>
                  </a:lnTo>
                  <a:cubicBezTo>
                    <a:pt x="73296" y="4708525"/>
                    <a:pt x="0" y="4635229"/>
                    <a:pt x="0" y="4544814"/>
                  </a:cubicBezTo>
                  <a:lnTo>
                    <a:pt x="0" y="1637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68754" rIns="85344" bIns="102704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 smtClean="0"/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 smtClean="0"/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latin typeface="Franklin Gothic Medium Cond" panose="020B0606030402020204" pitchFamily="34" charset="0"/>
                </a:rPr>
                <a:t>Bluetooth/ wireless headphones/ earbuds </a:t>
              </a:r>
              <a:endParaRPr lang="en-US" sz="2200" kern="1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022603" y="2339910"/>
              <a:ext cx="1538882" cy="15679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1" name="Picture 30" descr="Apple Outline Clipart Free Stock Photo - Public Domain ..."/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01" t="8687" r="10399" b="17629"/>
            <a:stretch/>
          </p:blipFill>
          <p:spPr>
            <a:xfrm>
              <a:off x="7220544" y="2579334"/>
              <a:ext cx="1143000" cy="106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813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"/>
          <p:cNvSpPr/>
          <p:nvPr/>
        </p:nvSpPr>
        <p:spPr>
          <a:xfrm>
            <a:off x="304799" y="2024687"/>
            <a:ext cx="8534401" cy="3413760"/>
          </a:xfrm>
          <a:prstGeom prst="leftRightRibbon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1328927" y="2622095"/>
            <a:ext cx="2816352" cy="1672742"/>
          </a:xfrm>
          <a:custGeom>
            <a:avLst/>
            <a:gdLst>
              <a:gd name="connsiteX0" fmla="*/ 0 w 2816352"/>
              <a:gd name="connsiteY0" fmla="*/ 0 h 1672742"/>
              <a:gd name="connsiteX1" fmla="*/ 2816352 w 2816352"/>
              <a:gd name="connsiteY1" fmla="*/ 0 h 1672742"/>
              <a:gd name="connsiteX2" fmla="*/ 2816352 w 2816352"/>
              <a:gd name="connsiteY2" fmla="*/ 1672742 h 1672742"/>
              <a:gd name="connsiteX3" fmla="*/ 0 w 2816352"/>
              <a:gd name="connsiteY3" fmla="*/ 1672742 h 1672742"/>
              <a:gd name="connsiteX4" fmla="*/ 0 w 2816352"/>
              <a:gd name="connsiteY4" fmla="*/ 0 h 167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352" h="1672742">
                <a:moveTo>
                  <a:pt x="0" y="0"/>
                </a:moveTo>
                <a:lnTo>
                  <a:pt x="2816352" y="0"/>
                </a:lnTo>
                <a:lnTo>
                  <a:pt x="2816352" y="1672742"/>
                </a:lnTo>
                <a:lnTo>
                  <a:pt x="0" y="167274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012" rIns="0" bIns="102870" numCol="1" spcCol="1270" anchor="ctr" anchorCtr="0">
            <a:noAutofit/>
          </a:bodyPr>
          <a:lstStyle/>
          <a:p>
            <a:pPr lvl="0" algn="ctr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>
                <a:latin typeface="Franklin Gothic Medium Cond" panose="020B0606030402020204" pitchFamily="34" charset="0"/>
              </a:rPr>
              <a:t>Your teacher may collect electronic devices</a:t>
            </a:r>
            <a:endParaRPr lang="en-US" sz="27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71999" y="3168297"/>
            <a:ext cx="3328416" cy="1672742"/>
          </a:xfrm>
          <a:custGeom>
            <a:avLst/>
            <a:gdLst>
              <a:gd name="connsiteX0" fmla="*/ 0 w 3328416"/>
              <a:gd name="connsiteY0" fmla="*/ 0 h 1672742"/>
              <a:gd name="connsiteX1" fmla="*/ 3328416 w 3328416"/>
              <a:gd name="connsiteY1" fmla="*/ 0 h 1672742"/>
              <a:gd name="connsiteX2" fmla="*/ 3328416 w 3328416"/>
              <a:gd name="connsiteY2" fmla="*/ 1672742 h 1672742"/>
              <a:gd name="connsiteX3" fmla="*/ 0 w 3328416"/>
              <a:gd name="connsiteY3" fmla="*/ 1672742 h 1672742"/>
              <a:gd name="connsiteX4" fmla="*/ 0 w 3328416"/>
              <a:gd name="connsiteY4" fmla="*/ 0 h 167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8416" h="1672742">
                <a:moveTo>
                  <a:pt x="0" y="0"/>
                </a:moveTo>
                <a:lnTo>
                  <a:pt x="3328416" y="0"/>
                </a:lnTo>
                <a:lnTo>
                  <a:pt x="3328416" y="1672742"/>
                </a:lnTo>
                <a:lnTo>
                  <a:pt x="0" y="167274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012" rIns="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>
                <a:latin typeface="Franklin Gothic Medium Cond" panose="020B0606030402020204" pitchFamily="34" charset="0"/>
              </a:rPr>
              <a:t>or instruct you to put them away (in a locker or backpack away from your desk).</a:t>
            </a:r>
            <a:endParaRPr lang="en-US" sz="27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66800"/>
            <a:ext cx="9144000" cy="5334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228600" algn="ctr"/>
            <a:r>
              <a:rPr lang="en-US" sz="3200" b="1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Electronic Devices</a:t>
            </a:r>
            <a:endParaRPr lang="en-US" sz="3200" b="1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" y="5612250"/>
            <a:ext cx="8229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400" b="1" dirty="0">
                <a:solidFill>
                  <a:srgbClr val="89D02A"/>
                </a:solidFill>
                <a:latin typeface="Franklin Gothic Medium Cond" panose="020B0606030402020204" pitchFamily="34" charset="0"/>
              </a:rPr>
              <a:t>If you aren’t sure if something is an electronic device, please ask your teacher before the test.</a:t>
            </a:r>
          </a:p>
          <a:p>
            <a:pPr algn="ctr"/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Electronic Devices</a:t>
            </a:r>
            <a:endParaRPr lang="en-US" sz="4400" dirty="0" smtClean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5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710936" y="1905000"/>
            <a:ext cx="4991100" cy="4267200"/>
          </a:xfrm>
        </p:spPr>
        <p:txBody>
          <a:bodyPr/>
          <a:lstStyle/>
          <a:p>
            <a:pPr marL="0" lvl="3" indent="0">
              <a:spcAft>
                <a:spcPts val="600"/>
              </a:spcAft>
              <a:buClrTx/>
              <a:buNone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If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you are caught </a:t>
            </a:r>
            <a:endParaRPr lang="en-US" sz="3000" dirty="0" smtClean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  <a:p>
            <a:pPr marL="457200" lvl="3" indent="-457200"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looking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at another student’s answers, </a:t>
            </a:r>
            <a:endParaRPr lang="en-US" sz="3000" dirty="0" smtClean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  <a:p>
            <a:pPr marL="457200" lvl="3" indent="-457200"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allowing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another student to look at your answers, </a:t>
            </a:r>
            <a:endParaRPr lang="en-US" sz="3000" dirty="0" smtClean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  <a:p>
            <a:pPr marL="457200" lvl="3" indent="-457200"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or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using any kind of unauthorized aid during the test, 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0" y="1079884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2. Do your own work.</a:t>
            </a:r>
            <a:endParaRPr lang="en-US" sz="4400" dirty="0" smtClean="0">
              <a:solidFill>
                <a:schemeClr val="bg1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995541"/>
            <a:ext cx="57334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44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your test will not be scored.</a:t>
            </a:r>
            <a:endParaRPr lang="en-US" sz="4400" b="1" dirty="0">
              <a:solidFill>
                <a:srgbClr val="89D02A"/>
              </a:solidFill>
              <a:latin typeface="Franklin Gothic Medium Cond" panose="020B0606030402020204" pitchFamily="34" charset="0"/>
            </a:endParaRPr>
          </a:p>
          <a:p>
            <a:endParaRPr lang="en-US" dirty="0"/>
          </a:p>
        </p:txBody>
      </p:sp>
      <p:sp>
        <p:nvSpPr>
          <p:cNvPr id="10" name="Sun 9"/>
          <p:cNvSpPr/>
          <p:nvPr/>
        </p:nvSpPr>
        <p:spPr>
          <a:xfrm>
            <a:off x="228600" y="2093575"/>
            <a:ext cx="3124200" cy="3200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Medium Cond" panose="020B0606030402020204" pitchFamily="34" charset="0"/>
              </a:rPr>
              <a:t>To make sure your test is scored…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8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68A67-840E-41CC-BCED-62C4D3E9E88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581400" y="2209800"/>
            <a:ext cx="4764087" cy="2890838"/>
          </a:xfrm>
        </p:spPr>
        <p:txBody>
          <a:bodyPr/>
          <a:lstStyle/>
          <a:p>
            <a:pPr marL="0" lvl="3" indent="0">
              <a:spcAft>
                <a:spcPts val="600"/>
              </a:spcAft>
              <a:buClrTx/>
              <a:buNone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It is very important for you to </a:t>
            </a:r>
            <a:endParaRPr lang="en-US" sz="3000" dirty="0" smtClean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  <a:p>
            <a:pPr marL="457200" lvl="3" indent="-457200">
              <a:spcAft>
                <a:spcPts val="600"/>
              </a:spcAft>
              <a:buClrTx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remain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quiet, </a:t>
            </a:r>
            <a:endParaRPr lang="en-US" sz="3000" dirty="0" smtClean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  <a:p>
            <a:pPr marL="457200" lvl="3" indent="-457200">
              <a:spcAft>
                <a:spcPts val="600"/>
              </a:spcAft>
              <a:buClrTx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respect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other students, </a:t>
            </a:r>
            <a:endParaRPr lang="en-US" sz="3000" dirty="0" smtClean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  <a:p>
            <a:pPr marL="457200" lvl="3" indent="-457200">
              <a:spcAft>
                <a:spcPts val="600"/>
              </a:spcAft>
              <a:buClrTx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and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pay attention to and follow the instructions.</a:t>
            </a:r>
          </a:p>
          <a:p>
            <a:pPr marL="0" lvl="3" indent="0">
              <a:spcAft>
                <a:spcPts val="600"/>
              </a:spcAft>
              <a:buClrTx/>
              <a:buNone/>
            </a:pPr>
            <a:endParaRPr lang="en-US" sz="3000" dirty="0">
              <a:solidFill>
                <a:schemeClr val="tx1"/>
              </a:solidFill>
              <a:latin typeface="Bernard MT Condensed" panose="02050806060905020404" pitchFamily="18" charset="0"/>
              <a:cs typeface="Franklin Gothic Book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-30018" y="1066800"/>
            <a:ext cx="9144000" cy="7833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230188" indent="-230188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465138" indent="-228600" algn="l" defTabSz="914400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6858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SzPct val="75000"/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912813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1461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7213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202659"/>
              </a:buClr>
              <a:buFont typeface="Arial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Aft>
                <a:spcPts val="600"/>
              </a:spcAft>
              <a:buClrTx/>
              <a:buNone/>
            </a:pPr>
            <a:r>
              <a:rPr lang="en-US" sz="4400" b="1" dirty="0" smtClean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3. Don’t be disruptive.</a:t>
            </a:r>
            <a:endParaRPr lang="en-US" sz="4400" dirty="0" smtClean="0">
              <a:solidFill>
                <a:schemeClr val="bg2"/>
              </a:solidFill>
              <a:latin typeface="Franklin Gothic Medium Cond" panose="020B0606030402020204" pitchFamily="34" charset="0"/>
              <a:cs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309" y="5537395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n-US" sz="3400" b="1" dirty="0">
                <a:solidFill>
                  <a:srgbClr val="89D02A"/>
                </a:solidFill>
                <a:latin typeface="Franklin Gothic Medium Cond" panose="020B0606030402020204" pitchFamily="34" charset="0"/>
                <a:cs typeface="Franklin Gothic Book" pitchFamily="34" charset="0"/>
              </a:rPr>
              <a:t>If you are disruptive during a test, you may be dismissed from the room, and your test may not be scored.</a:t>
            </a:r>
            <a:endParaRPr lang="en-US" sz="3400" b="1" dirty="0">
              <a:solidFill>
                <a:srgbClr val="89D02A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228600" y="2093575"/>
            <a:ext cx="3124200" cy="3200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Medium Cond" panose="020B0606030402020204" pitchFamily="34" charset="0"/>
              </a:rPr>
              <a:t>To make sure your test is scored…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5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PT Training">
  <a:themeElements>
    <a:clrScheme name="Delta Cost">
      <a:dk1>
        <a:sysClr val="windowText" lastClr="000000"/>
      </a:dk1>
      <a:lt1>
        <a:sysClr val="window" lastClr="FFFFFF"/>
      </a:lt1>
      <a:dk2>
        <a:srgbClr val="2F68A4"/>
      </a:dk2>
      <a:lt2>
        <a:srgbClr val="E9E9E9"/>
      </a:lt2>
      <a:accent1>
        <a:srgbClr val="2668A4"/>
      </a:accent1>
      <a:accent2>
        <a:srgbClr val="6EA256"/>
      </a:accent2>
      <a:accent3>
        <a:srgbClr val="C0504D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sic">
  <a:themeElements>
    <a:clrScheme name="AIR Corporate">
      <a:dk1>
        <a:srgbClr val="000000"/>
      </a:dk1>
      <a:lt1>
        <a:srgbClr val="FFFFFF"/>
      </a:lt1>
      <a:dk2>
        <a:srgbClr val="4E76A0"/>
      </a:dk2>
      <a:lt2>
        <a:srgbClr val="FFFFFF"/>
      </a:lt2>
      <a:accent1>
        <a:srgbClr val="48709F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Basic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g Cha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FL_TRAININGS_PPT_TEMPLATE</Template>
  <TotalTime>74243</TotalTime>
  <Words>2475</Words>
  <Application>Microsoft Office PowerPoint</Application>
  <PresentationFormat>On-screen Show (4:3)</PresentationFormat>
  <Paragraphs>399</Paragraphs>
  <Slides>57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71" baseType="lpstr">
      <vt:lpstr>ＭＳ Ｐゴシック</vt:lpstr>
      <vt:lpstr>Arial</vt:lpstr>
      <vt:lpstr>Arial Narrow</vt:lpstr>
      <vt:lpstr>Bernard MT Condensed</vt:lpstr>
      <vt:lpstr>Calibri</vt:lpstr>
      <vt:lpstr>Franklin Gothic Book</vt:lpstr>
      <vt:lpstr>Franklin Gothic Demi</vt:lpstr>
      <vt:lpstr>Franklin Gothic Medium</vt:lpstr>
      <vt:lpstr>Franklin Gothic Medium Cond</vt:lpstr>
      <vt:lpstr>FranklinGothic</vt:lpstr>
      <vt:lpstr>Wingdings</vt:lpstr>
      <vt:lpstr>1_PT Training</vt:lpstr>
      <vt:lpstr>1_Basic</vt:lpstr>
      <vt:lpstr>Org Chart</vt:lpstr>
      <vt:lpstr>Testing Rules for Paper-Based FSA &amp; Statewide Science Assessments</vt:lpstr>
      <vt:lpstr>PowerPoint Presentation</vt:lpstr>
      <vt:lpstr>PowerPoint Presentation</vt:lpstr>
      <vt:lpstr>PowerPoint Presentation</vt:lpstr>
      <vt:lpstr>PowerPoint Presentation</vt:lpstr>
      <vt:lpstr>Electronic Devices Include:</vt:lpstr>
      <vt:lpstr>Electronic Devices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Rules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American Institutes for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Information  Distribution Engine</dc:title>
  <dc:creator>mward</dc:creator>
  <cp:lastModifiedBy>Graverholt, Jessica</cp:lastModifiedBy>
  <cp:revision>1810</cp:revision>
  <cp:lastPrinted>2016-12-23T17:36:48Z</cp:lastPrinted>
  <dcterms:created xsi:type="dcterms:W3CDTF">2011-09-10T18:05:09Z</dcterms:created>
  <dcterms:modified xsi:type="dcterms:W3CDTF">2022-01-18T17:14:16Z</dcterms:modified>
</cp:coreProperties>
</file>