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2" r:id="rId1"/>
    <p:sldMasterId id="2147483704" r:id="rId2"/>
    <p:sldMasterId id="2147483673" r:id="rId3"/>
  </p:sldMasterIdLst>
  <p:notesMasterIdLst>
    <p:notesMasterId r:id="rId39"/>
  </p:notesMasterIdLst>
  <p:handoutMasterIdLst>
    <p:handoutMasterId r:id="rId40"/>
  </p:handoutMasterIdLst>
  <p:sldIdLst>
    <p:sldId id="563" r:id="rId4"/>
    <p:sldId id="573" r:id="rId5"/>
    <p:sldId id="574" r:id="rId6"/>
    <p:sldId id="609" r:id="rId7"/>
    <p:sldId id="613" r:id="rId8"/>
    <p:sldId id="612" r:id="rId9"/>
    <p:sldId id="616" r:id="rId10"/>
    <p:sldId id="577" r:id="rId11"/>
    <p:sldId id="578" r:id="rId12"/>
    <p:sldId id="606" r:id="rId13"/>
    <p:sldId id="518" r:id="rId14"/>
    <p:sldId id="605" r:id="rId15"/>
    <p:sldId id="587" r:id="rId16"/>
    <p:sldId id="588" r:id="rId17"/>
    <p:sldId id="589" r:id="rId18"/>
    <p:sldId id="590" r:id="rId19"/>
    <p:sldId id="591" r:id="rId20"/>
    <p:sldId id="592" r:id="rId21"/>
    <p:sldId id="598" r:id="rId22"/>
    <p:sldId id="599" r:id="rId23"/>
    <p:sldId id="595" r:id="rId24"/>
    <p:sldId id="535" r:id="rId25"/>
    <p:sldId id="561" r:id="rId26"/>
    <p:sldId id="604" r:id="rId27"/>
    <p:sldId id="607" r:id="rId28"/>
    <p:sldId id="536" r:id="rId29"/>
    <p:sldId id="428" r:id="rId30"/>
    <p:sldId id="517" r:id="rId31"/>
    <p:sldId id="603" r:id="rId32"/>
    <p:sldId id="539" r:id="rId33"/>
    <p:sldId id="550" r:id="rId34"/>
    <p:sldId id="601" r:id="rId35"/>
    <p:sldId id="602" r:id="rId36"/>
    <p:sldId id="615" r:id="rId37"/>
    <p:sldId id="600"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afulli, Gaylene" initials="GSC" lastIdx="112" clrIdx="0"/>
  <p:cmAuthor id="7" name="Ash, Austen" initials="AA" lastIdx="10" clrIdx="7">
    <p:extLst>
      <p:ext uri="{19B8F6BF-5375-455C-9EA6-DF929625EA0E}">
        <p15:presenceInfo xmlns:p15="http://schemas.microsoft.com/office/powerpoint/2012/main" userId="S-1-5-21-2011038089-1331910415-1862565094-54668" providerId="AD"/>
      </p:ext>
    </p:extLst>
  </p:cmAuthor>
  <p:cmAuthor id="1" name="Durgin, Meredith" initials="MD" lastIdx="9" clrIdx="1"/>
  <p:cmAuthor id="2" name="Tsakeris, Stacy" initials="TS" lastIdx="10" clrIdx="2"/>
  <p:cmAuthor id="3" name="Dwyer, Marilyn" initials="DM" lastIdx="39" clrIdx="3">
    <p:extLst>
      <p:ext uri="{19B8F6BF-5375-455C-9EA6-DF929625EA0E}">
        <p15:presenceInfo xmlns:p15="http://schemas.microsoft.com/office/powerpoint/2012/main" userId="S-1-5-21-2011038089-1331910415-1862565094-52687" providerId="AD"/>
      </p:ext>
    </p:extLst>
  </p:cmAuthor>
  <p:cmAuthor id="4" name="Bowman, Robert" initials="BR" lastIdx="3" clrIdx="4">
    <p:extLst>
      <p:ext uri="{19B8F6BF-5375-455C-9EA6-DF929625EA0E}">
        <p15:presenceInfo xmlns:p15="http://schemas.microsoft.com/office/powerpoint/2012/main" userId="S-1-5-21-2011038089-1331910415-1862565094-58736" providerId="AD"/>
      </p:ext>
    </p:extLst>
  </p:cmAuthor>
  <p:cmAuthor id="5" name="Graverholt, Jessica" initials="GJ" lastIdx="82" clrIdx="5">
    <p:extLst>
      <p:ext uri="{19B8F6BF-5375-455C-9EA6-DF929625EA0E}">
        <p15:presenceInfo xmlns:p15="http://schemas.microsoft.com/office/powerpoint/2012/main" userId="S-1-5-21-2011038089-1331910415-1862565094-60962" providerId="AD"/>
      </p:ext>
    </p:extLst>
  </p:cmAuthor>
  <p:cmAuthor id="6" name="Black, Jenny" initials="BJ" lastIdx="66" clrIdx="6">
    <p:extLst>
      <p:ext uri="{19B8F6BF-5375-455C-9EA6-DF929625EA0E}">
        <p15:presenceInfo xmlns:p15="http://schemas.microsoft.com/office/powerpoint/2012/main" userId="S-1-5-21-2011038089-1331910415-1862565094-167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D02A"/>
    <a:srgbClr val="AEE169"/>
    <a:srgbClr val="89D018"/>
    <a:srgbClr val="73AF23"/>
    <a:srgbClr val="82C628"/>
    <a:srgbClr val="336699"/>
    <a:srgbClr val="C6E7FE"/>
    <a:srgbClr val="0033CC"/>
    <a:srgbClr val="00008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8" autoAdjust="0"/>
    <p:restoredTop sz="87260" autoAdjust="0"/>
  </p:normalViewPr>
  <p:slideViewPr>
    <p:cSldViewPr>
      <p:cViewPr varScale="1">
        <p:scale>
          <a:sx n="102" d="100"/>
          <a:sy n="102" d="100"/>
        </p:scale>
        <p:origin x="917"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5" d="100"/>
        <a:sy n="115" d="100"/>
      </p:scale>
      <p:origin x="0" y="-7500"/>
    </p:cViewPr>
  </p:sorterViewPr>
  <p:notesViewPr>
    <p:cSldViewPr>
      <p:cViewPr varScale="1">
        <p:scale>
          <a:sx n="65" d="100"/>
          <a:sy n="65" d="100"/>
        </p:scale>
        <p:origin x="3048" y="5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94A34-2577-4BA1-8B41-9A06DBC355AA}"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97F15F14-4892-41DD-9720-548D9F661C55}">
      <dgm:prSet/>
      <dgm:spPr/>
      <dgm:t>
        <a:bodyPr/>
        <a:lstStyle/>
        <a:p>
          <a:pPr rtl="0"/>
          <a:r>
            <a:rPr lang="en-US" dirty="0" smtClean="0">
              <a:solidFill>
                <a:schemeClr val="accent1">
                  <a:lumMod val="75000"/>
                </a:schemeClr>
              </a:solidFill>
              <a:latin typeface="Franklin Gothic Medium Cond" panose="020B0606030402020204" pitchFamily="34" charset="0"/>
            </a:rPr>
            <a:t>It’s almost time to take the                 FSA ELA Reading Assessment!</a:t>
          </a:r>
          <a:endParaRPr lang="en-US" dirty="0">
            <a:solidFill>
              <a:schemeClr val="accent1">
                <a:lumMod val="75000"/>
              </a:schemeClr>
            </a:solidFill>
            <a:latin typeface="Franklin Gothic Medium Cond" panose="020B0606030402020204" pitchFamily="34" charset="0"/>
          </a:endParaRPr>
        </a:p>
      </dgm:t>
    </dgm:pt>
    <dgm:pt modelId="{E2B00CA1-4984-46CB-AA2E-43651A4B7955}" type="parTrans" cxnId="{5B90D1C0-CDD7-4130-98AF-8D830D8CD234}">
      <dgm:prSet/>
      <dgm:spPr/>
      <dgm:t>
        <a:bodyPr/>
        <a:lstStyle/>
        <a:p>
          <a:endParaRPr lang="en-US"/>
        </a:p>
      </dgm:t>
    </dgm:pt>
    <dgm:pt modelId="{034EE030-11D6-4CAE-8304-A61B98C84FC1}" type="sibTrans" cxnId="{5B90D1C0-CDD7-4130-98AF-8D830D8CD234}">
      <dgm:prSet/>
      <dgm:spPr/>
      <dgm:t>
        <a:bodyPr/>
        <a:lstStyle/>
        <a:p>
          <a:endParaRPr lang="en-US"/>
        </a:p>
      </dgm:t>
    </dgm:pt>
    <dgm:pt modelId="{115E5E79-F5B2-4C20-ACAB-51C2AAA28988}">
      <dgm:prSet/>
      <dgm:spPr>
        <a:solidFill>
          <a:schemeClr val="accent1">
            <a:lumMod val="75000"/>
          </a:schemeClr>
        </a:solidFill>
      </dgm:spPr>
      <dgm:t>
        <a:bodyPr/>
        <a:lstStyle/>
        <a:p>
          <a:pPr rtl="0"/>
          <a:r>
            <a:rPr lang="en-US" dirty="0" smtClean="0">
              <a:solidFill>
                <a:schemeClr val="bg2"/>
              </a:solidFill>
              <a:latin typeface="Franklin Gothic Medium Cond" panose="020B0606030402020204" pitchFamily="34" charset="0"/>
            </a:rPr>
            <a:t>Here are some important explanations and reminders to help you do your </a:t>
          </a:r>
          <a:br>
            <a:rPr lang="en-US" dirty="0" smtClean="0">
              <a:solidFill>
                <a:schemeClr val="bg2"/>
              </a:solidFill>
              <a:latin typeface="Franklin Gothic Medium Cond" panose="020B0606030402020204" pitchFamily="34" charset="0"/>
            </a:rPr>
          </a:br>
          <a:r>
            <a:rPr lang="en-US" dirty="0" smtClean="0">
              <a:solidFill>
                <a:schemeClr val="bg2"/>
              </a:solidFill>
              <a:latin typeface="Franklin Gothic Medium Cond" panose="020B0606030402020204" pitchFamily="34" charset="0"/>
            </a:rPr>
            <a:t>very best.</a:t>
          </a:r>
          <a:endParaRPr lang="en-US" dirty="0">
            <a:solidFill>
              <a:schemeClr val="bg2"/>
            </a:solidFill>
            <a:latin typeface="Franklin Gothic Medium Cond" panose="020B0606030402020204" pitchFamily="34" charset="0"/>
          </a:endParaRPr>
        </a:p>
      </dgm:t>
    </dgm:pt>
    <dgm:pt modelId="{C0134423-BBAB-4975-AB42-129750E2E301}" type="parTrans" cxnId="{FBDA256E-5673-4492-9922-3C3F1A339C18}">
      <dgm:prSet/>
      <dgm:spPr/>
      <dgm:t>
        <a:bodyPr/>
        <a:lstStyle/>
        <a:p>
          <a:endParaRPr lang="en-US"/>
        </a:p>
      </dgm:t>
    </dgm:pt>
    <dgm:pt modelId="{49168C78-88E6-486F-884F-16EF1558CCE7}" type="sibTrans" cxnId="{FBDA256E-5673-4492-9922-3C3F1A339C18}">
      <dgm:prSet/>
      <dgm:spPr/>
      <dgm:t>
        <a:bodyPr/>
        <a:lstStyle/>
        <a:p>
          <a:endParaRPr lang="en-US"/>
        </a:p>
      </dgm:t>
    </dgm:pt>
    <dgm:pt modelId="{AC80A28B-F6B0-41F4-9BED-FC5DA85F41ED}" type="pres">
      <dgm:prSet presAssocID="{4AB94A34-2577-4BA1-8B41-9A06DBC355AA}" presName="Name0" presStyleCnt="0">
        <dgm:presLayoutVars>
          <dgm:chMax val="7"/>
          <dgm:dir/>
          <dgm:animLvl val="lvl"/>
          <dgm:resizeHandles val="exact"/>
        </dgm:presLayoutVars>
      </dgm:prSet>
      <dgm:spPr/>
      <dgm:t>
        <a:bodyPr/>
        <a:lstStyle/>
        <a:p>
          <a:endParaRPr lang="en-US"/>
        </a:p>
      </dgm:t>
    </dgm:pt>
    <dgm:pt modelId="{2537E501-35F6-4853-93E1-D853AF52A322}" type="pres">
      <dgm:prSet presAssocID="{97F15F14-4892-41DD-9720-548D9F661C55}" presName="circle1" presStyleLbl="node1" presStyleIdx="0" presStyleCnt="2"/>
      <dgm:spPr/>
    </dgm:pt>
    <dgm:pt modelId="{933F55EB-2746-4CB9-BE5D-FFDBE25DAF95}" type="pres">
      <dgm:prSet presAssocID="{97F15F14-4892-41DD-9720-548D9F661C55}" presName="space" presStyleCnt="0"/>
      <dgm:spPr/>
    </dgm:pt>
    <dgm:pt modelId="{799D9823-EE2C-46C3-BE21-BA8045E9573A}" type="pres">
      <dgm:prSet presAssocID="{97F15F14-4892-41DD-9720-548D9F661C55}" presName="rect1" presStyleLbl="alignAcc1" presStyleIdx="0" presStyleCnt="2"/>
      <dgm:spPr/>
      <dgm:t>
        <a:bodyPr/>
        <a:lstStyle/>
        <a:p>
          <a:endParaRPr lang="en-US"/>
        </a:p>
      </dgm:t>
    </dgm:pt>
    <dgm:pt modelId="{60A9C7B6-B5B6-4BF7-8263-A0D31E5E2A6B}" type="pres">
      <dgm:prSet presAssocID="{115E5E79-F5B2-4C20-ACAB-51C2AAA28988}" presName="vertSpace2" presStyleLbl="node1" presStyleIdx="0" presStyleCnt="2"/>
      <dgm:spPr/>
    </dgm:pt>
    <dgm:pt modelId="{975431B4-0781-4CDA-BD62-516D9DAE9761}" type="pres">
      <dgm:prSet presAssocID="{115E5E79-F5B2-4C20-ACAB-51C2AAA28988}" presName="circle2" presStyleLbl="node1" presStyleIdx="1" presStyleCnt="2" custLinFactNeighborX="-2632"/>
      <dgm:spPr/>
    </dgm:pt>
    <dgm:pt modelId="{92C8F19A-57EF-4981-AFDF-4BEA9479297E}" type="pres">
      <dgm:prSet presAssocID="{115E5E79-F5B2-4C20-ACAB-51C2AAA28988}" presName="rect2" presStyleLbl="alignAcc1" presStyleIdx="1" presStyleCnt="2"/>
      <dgm:spPr/>
      <dgm:t>
        <a:bodyPr/>
        <a:lstStyle/>
        <a:p>
          <a:endParaRPr lang="en-US"/>
        </a:p>
      </dgm:t>
    </dgm:pt>
    <dgm:pt modelId="{590838A6-1650-4ECD-BF3A-2504F23AF7D5}" type="pres">
      <dgm:prSet presAssocID="{97F15F14-4892-41DD-9720-548D9F661C55}" presName="rect1ParTxNoCh" presStyleLbl="alignAcc1" presStyleIdx="1" presStyleCnt="2">
        <dgm:presLayoutVars>
          <dgm:chMax val="1"/>
          <dgm:bulletEnabled val="1"/>
        </dgm:presLayoutVars>
      </dgm:prSet>
      <dgm:spPr/>
      <dgm:t>
        <a:bodyPr/>
        <a:lstStyle/>
        <a:p>
          <a:endParaRPr lang="en-US"/>
        </a:p>
      </dgm:t>
    </dgm:pt>
    <dgm:pt modelId="{08A042A5-D79A-47B5-82B5-D66197F31F74}" type="pres">
      <dgm:prSet presAssocID="{115E5E79-F5B2-4C20-ACAB-51C2AAA28988}" presName="rect2ParTxNoCh" presStyleLbl="alignAcc1" presStyleIdx="1" presStyleCnt="2">
        <dgm:presLayoutVars>
          <dgm:chMax val="1"/>
          <dgm:bulletEnabled val="1"/>
        </dgm:presLayoutVars>
      </dgm:prSet>
      <dgm:spPr/>
      <dgm:t>
        <a:bodyPr/>
        <a:lstStyle/>
        <a:p>
          <a:endParaRPr lang="en-US"/>
        </a:p>
      </dgm:t>
    </dgm:pt>
  </dgm:ptLst>
  <dgm:cxnLst>
    <dgm:cxn modelId="{566B4716-1E72-4597-9E9A-CD97C18F3F73}" type="presOf" srcId="{97F15F14-4892-41DD-9720-548D9F661C55}" destId="{799D9823-EE2C-46C3-BE21-BA8045E9573A}" srcOrd="0" destOrd="0" presId="urn:microsoft.com/office/officeart/2005/8/layout/target3"/>
    <dgm:cxn modelId="{7D2FF9A3-209C-4C04-90E4-A81493BA1289}" type="presOf" srcId="{115E5E79-F5B2-4C20-ACAB-51C2AAA28988}" destId="{92C8F19A-57EF-4981-AFDF-4BEA9479297E}" srcOrd="0" destOrd="0" presId="urn:microsoft.com/office/officeart/2005/8/layout/target3"/>
    <dgm:cxn modelId="{FBDA256E-5673-4492-9922-3C3F1A339C18}" srcId="{4AB94A34-2577-4BA1-8B41-9A06DBC355AA}" destId="{115E5E79-F5B2-4C20-ACAB-51C2AAA28988}" srcOrd="1" destOrd="0" parTransId="{C0134423-BBAB-4975-AB42-129750E2E301}" sibTransId="{49168C78-88E6-486F-884F-16EF1558CCE7}"/>
    <dgm:cxn modelId="{13E72C51-62E5-4146-B6AC-0344180A4AB5}" type="presOf" srcId="{97F15F14-4892-41DD-9720-548D9F661C55}" destId="{590838A6-1650-4ECD-BF3A-2504F23AF7D5}" srcOrd="1" destOrd="0" presId="urn:microsoft.com/office/officeart/2005/8/layout/target3"/>
    <dgm:cxn modelId="{5B90D1C0-CDD7-4130-98AF-8D830D8CD234}" srcId="{4AB94A34-2577-4BA1-8B41-9A06DBC355AA}" destId="{97F15F14-4892-41DD-9720-548D9F661C55}" srcOrd="0" destOrd="0" parTransId="{E2B00CA1-4984-46CB-AA2E-43651A4B7955}" sibTransId="{034EE030-11D6-4CAE-8304-A61B98C84FC1}"/>
    <dgm:cxn modelId="{E5AADC46-C2E7-4841-89D4-B3ACF47E464E}" type="presOf" srcId="{4AB94A34-2577-4BA1-8B41-9A06DBC355AA}" destId="{AC80A28B-F6B0-41F4-9BED-FC5DA85F41ED}" srcOrd="0" destOrd="0" presId="urn:microsoft.com/office/officeart/2005/8/layout/target3"/>
    <dgm:cxn modelId="{B5E39CD5-6E33-4CCF-B270-29916134C16B}" type="presOf" srcId="{115E5E79-F5B2-4C20-ACAB-51C2AAA28988}" destId="{08A042A5-D79A-47B5-82B5-D66197F31F74}" srcOrd="1" destOrd="0" presId="urn:microsoft.com/office/officeart/2005/8/layout/target3"/>
    <dgm:cxn modelId="{1893DF96-E365-450B-A76F-6E2DDA230D2A}" type="presParOf" srcId="{AC80A28B-F6B0-41F4-9BED-FC5DA85F41ED}" destId="{2537E501-35F6-4853-93E1-D853AF52A322}" srcOrd="0" destOrd="0" presId="urn:microsoft.com/office/officeart/2005/8/layout/target3"/>
    <dgm:cxn modelId="{4EF699B3-2CD1-4068-BDD0-99A4CA169DE3}" type="presParOf" srcId="{AC80A28B-F6B0-41F4-9BED-FC5DA85F41ED}" destId="{933F55EB-2746-4CB9-BE5D-FFDBE25DAF95}" srcOrd="1" destOrd="0" presId="urn:microsoft.com/office/officeart/2005/8/layout/target3"/>
    <dgm:cxn modelId="{E9BCC8FB-6F7E-4E88-8C4B-C2EE398CB0FE}" type="presParOf" srcId="{AC80A28B-F6B0-41F4-9BED-FC5DA85F41ED}" destId="{799D9823-EE2C-46C3-BE21-BA8045E9573A}" srcOrd="2" destOrd="0" presId="urn:microsoft.com/office/officeart/2005/8/layout/target3"/>
    <dgm:cxn modelId="{EF935BE3-5EF9-4812-A02B-5F61810C4876}" type="presParOf" srcId="{AC80A28B-F6B0-41F4-9BED-FC5DA85F41ED}" destId="{60A9C7B6-B5B6-4BF7-8263-A0D31E5E2A6B}" srcOrd="3" destOrd="0" presId="urn:microsoft.com/office/officeart/2005/8/layout/target3"/>
    <dgm:cxn modelId="{2C3B77C6-DD62-4076-A5C1-B7579D45E3F5}" type="presParOf" srcId="{AC80A28B-F6B0-41F4-9BED-FC5DA85F41ED}" destId="{975431B4-0781-4CDA-BD62-516D9DAE9761}" srcOrd="4" destOrd="0" presId="urn:microsoft.com/office/officeart/2005/8/layout/target3"/>
    <dgm:cxn modelId="{81726AC7-F9D7-4B7D-A00B-C339702E1A80}" type="presParOf" srcId="{AC80A28B-F6B0-41F4-9BED-FC5DA85F41ED}" destId="{92C8F19A-57EF-4981-AFDF-4BEA9479297E}" srcOrd="5" destOrd="0" presId="urn:microsoft.com/office/officeart/2005/8/layout/target3"/>
    <dgm:cxn modelId="{7DC57585-A9E2-4267-A82B-B6E2ABC5AC48}" type="presParOf" srcId="{AC80A28B-F6B0-41F4-9BED-FC5DA85F41ED}" destId="{590838A6-1650-4ECD-BF3A-2504F23AF7D5}" srcOrd="6" destOrd="0" presId="urn:microsoft.com/office/officeart/2005/8/layout/target3"/>
    <dgm:cxn modelId="{0895CDB2-3AE9-4ADA-AD38-90D27B0CF44E}" type="presParOf" srcId="{AC80A28B-F6B0-41F4-9BED-FC5DA85F41ED}" destId="{08A042A5-D79A-47B5-82B5-D66197F31F74}"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B6B9C1-82B5-47E5-9335-018351E660A9}"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94E8EEB8-8DBD-4E11-B430-C8467A17AD89}">
      <dgm:prSet custT="1"/>
      <dgm:spPr/>
      <dgm:t>
        <a:bodyPr/>
        <a:lstStyle/>
        <a:p>
          <a:pPr rtl="0"/>
          <a:r>
            <a:rPr lang="en-US" sz="3500" b="1" dirty="0" smtClean="0">
              <a:latin typeface="Franklin Gothic Medium Cond" panose="020B0606030402020204" pitchFamily="34" charset="0"/>
            </a:rPr>
            <a:t>the </a:t>
          </a:r>
          <a:r>
            <a:rPr lang="en-US" sz="3500" b="1" spc="150" baseline="0" dirty="0" smtClean="0">
              <a:latin typeface="Franklin Gothic Medium Cond" panose="020B0606030402020204" pitchFamily="34" charset="0"/>
            </a:rPr>
            <a:t>rules</a:t>
          </a:r>
          <a:r>
            <a:rPr lang="en-US" sz="3500" b="1" dirty="0" smtClean="0">
              <a:latin typeface="Franklin Gothic Medium Cond" panose="020B0606030402020204" pitchFamily="34" charset="0"/>
            </a:rPr>
            <a:t> you will follow during the test,</a:t>
          </a:r>
          <a:endParaRPr lang="en-US" sz="3500" b="1" dirty="0">
            <a:latin typeface="Franklin Gothic Medium Cond" panose="020B0606030402020204" pitchFamily="34" charset="0"/>
          </a:endParaRPr>
        </a:p>
      </dgm:t>
    </dgm:pt>
    <dgm:pt modelId="{F86BA9AB-690E-4F41-87A2-F79FCD573BBA}" type="parTrans" cxnId="{18BBC83D-7314-4130-8698-7C856DA141AE}">
      <dgm:prSet/>
      <dgm:spPr/>
      <dgm:t>
        <a:bodyPr/>
        <a:lstStyle/>
        <a:p>
          <a:endParaRPr lang="en-US"/>
        </a:p>
      </dgm:t>
    </dgm:pt>
    <dgm:pt modelId="{9EE6F59F-393E-41B0-AA06-A386DD52C83B}" type="sibTrans" cxnId="{18BBC83D-7314-4130-8698-7C856DA141AE}">
      <dgm:prSet/>
      <dgm:spPr/>
      <dgm:t>
        <a:bodyPr/>
        <a:lstStyle/>
        <a:p>
          <a:endParaRPr lang="en-US"/>
        </a:p>
      </dgm:t>
    </dgm:pt>
    <dgm:pt modelId="{65AA280C-6994-4038-B1D2-E62741902243}">
      <dgm:prSet/>
      <dgm:spPr/>
      <dgm:t>
        <a:bodyPr/>
        <a:lstStyle/>
        <a:p>
          <a:endParaRPr lang="en-US"/>
        </a:p>
      </dgm:t>
    </dgm:pt>
    <dgm:pt modelId="{1DA7C8EE-F3EC-42A0-A598-C03A9BB786AB}" type="parTrans" cxnId="{4F07DF29-3AC3-418B-A665-DD7FDF37D4C2}">
      <dgm:prSet/>
      <dgm:spPr/>
      <dgm:t>
        <a:bodyPr/>
        <a:lstStyle/>
        <a:p>
          <a:endParaRPr lang="en-US"/>
        </a:p>
      </dgm:t>
    </dgm:pt>
    <dgm:pt modelId="{8E1261E1-DF2B-4696-834E-FBDAD6E7A0E3}" type="sibTrans" cxnId="{4F07DF29-3AC3-418B-A665-DD7FDF37D4C2}">
      <dgm:prSet/>
      <dgm:spPr/>
      <dgm:t>
        <a:bodyPr/>
        <a:lstStyle/>
        <a:p>
          <a:endParaRPr lang="en-US"/>
        </a:p>
      </dgm:t>
    </dgm:pt>
    <dgm:pt modelId="{8C9C7013-2107-43AB-B0D1-4D8AFA93F076}">
      <dgm:prSet/>
      <dgm:spPr/>
      <dgm:t>
        <a:bodyPr/>
        <a:lstStyle/>
        <a:p>
          <a:endParaRPr lang="en-US"/>
        </a:p>
      </dgm:t>
    </dgm:pt>
    <dgm:pt modelId="{5E2A28C2-102C-43FB-A15F-696678035493}" type="parTrans" cxnId="{09D7A8F2-B240-4C2C-B1DF-B7DC9295C838}">
      <dgm:prSet/>
      <dgm:spPr/>
      <dgm:t>
        <a:bodyPr/>
        <a:lstStyle/>
        <a:p>
          <a:endParaRPr lang="en-US"/>
        </a:p>
      </dgm:t>
    </dgm:pt>
    <dgm:pt modelId="{018B82A2-8006-4106-9876-9DBFC839E070}" type="sibTrans" cxnId="{09D7A8F2-B240-4C2C-B1DF-B7DC9295C838}">
      <dgm:prSet/>
      <dgm:spPr/>
      <dgm:t>
        <a:bodyPr/>
        <a:lstStyle/>
        <a:p>
          <a:endParaRPr lang="en-US"/>
        </a:p>
      </dgm:t>
    </dgm:pt>
    <dgm:pt modelId="{B882814F-7F52-4E6C-847A-A9A250BFEEFC}">
      <dgm:prSet/>
      <dgm:spPr/>
      <dgm:t>
        <a:bodyPr/>
        <a:lstStyle/>
        <a:p>
          <a:endParaRPr lang="en-US"/>
        </a:p>
      </dgm:t>
    </dgm:pt>
    <dgm:pt modelId="{16C634B5-8F86-418E-AE86-CB96268E57BD}" type="parTrans" cxnId="{44519F93-EC55-49A9-B562-E5F58CF43280}">
      <dgm:prSet/>
      <dgm:spPr/>
      <dgm:t>
        <a:bodyPr/>
        <a:lstStyle/>
        <a:p>
          <a:endParaRPr lang="en-US"/>
        </a:p>
      </dgm:t>
    </dgm:pt>
    <dgm:pt modelId="{D79653E0-6345-4776-9B29-6309DEF0575F}" type="sibTrans" cxnId="{44519F93-EC55-49A9-B562-E5F58CF43280}">
      <dgm:prSet/>
      <dgm:spPr/>
      <dgm:t>
        <a:bodyPr/>
        <a:lstStyle/>
        <a:p>
          <a:endParaRPr lang="en-US"/>
        </a:p>
      </dgm:t>
    </dgm:pt>
    <dgm:pt modelId="{EAC69A10-9ADB-4A06-A3A0-1D93D17D8351}" type="pres">
      <dgm:prSet presAssocID="{0DB6B9C1-82B5-47E5-9335-018351E660A9}" presName="Name0" presStyleCnt="0">
        <dgm:presLayoutVars>
          <dgm:chMax val="1"/>
          <dgm:chPref val="1"/>
        </dgm:presLayoutVars>
      </dgm:prSet>
      <dgm:spPr/>
      <dgm:t>
        <a:bodyPr/>
        <a:lstStyle/>
        <a:p>
          <a:endParaRPr lang="en-US"/>
        </a:p>
      </dgm:t>
    </dgm:pt>
    <dgm:pt modelId="{F2630789-B1E1-4B65-B526-2FCDC864EAF2}" type="pres">
      <dgm:prSet presAssocID="{94E8EEB8-8DBD-4E11-B430-C8467A17AD89}" presName="Parent" presStyleLbl="node0" presStyleIdx="0" presStyleCnt="1">
        <dgm:presLayoutVars>
          <dgm:chMax val="5"/>
          <dgm:chPref val="5"/>
        </dgm:presLayoutVars>
      </dgm:prSet>
      <dgm:spPr/>
      <dgm:t>
        <a:bodyPr/>
        <a:lstStyle/>
        <a:p>
          <a:endParaRPr lang="en-US"/>
        </a:p>
      </dgm:t>
    </dgm:pt>
    <dgm:pt modelId="{8B1EEB3D-9170-4346-AD99-28056C1D5272}" type="pres">
      <dgm:prSet presAssocID="{94E8EEB8-8DBD-4E11-B430-C8467A17AD89}" presName="Accent1" presStyleLbl="node1" presStyleIdx="0" presStyleCnt="6"/>
      <dgm:spPr/>
    </dgm:pt>
    <dgm:pt modelId="{D9AD09BF-64E5-418F-8DB5-53D2DCAF4C29}" type="pres">
      <dgm:prSet presAssocID="{94E8EEB8-8DBD-4E11-B430-C8467A17AD89}" presName="Accent2" presStyleLbl="node1" presStyleIdx="1" presStyleCnt="6"/>
      <dgm:spPr/>
    </dgm:pt>
    <dgm:pt modelId="{36425838-D5AD-401F-97F2-D0A3844BB81F}" type="pres">
      <dgm:prSet presAssocID="{94E8EEB8-8DBD-4E11-B430-C8467A17AD89}" presName="Accent3" presStyleLbl="node1" presStyleIdx="2" presStyleCnt="6"/>
      <dgm:spPr/>
    </dgm:pt>
    <dgm:pt modelId="{7204C60A-56E8-4C2D-8A8F-079AD8CDF745}" type="pres">
      <dgm:prSet presAssocID="{94E8EEB8-8DBD-4E11-B430-C8467A17AD89}" presName="Accent4" presStyleLbl="node1" presStyleIdx="3" presStyleCnt="6"/>
      <dgm:spPr/>
    </dgm:pt>
    <dgm:pt modelId="{95D035AE-D93A-42CB-BB8E-A83BA8A7453D}" type="pres">
      <dgm:prSet presAssocID="{94E8EEB8-8DBD-4E11-B430-C8467A17AD89}" presName="Accent5" presStyleLbl="node1" presStyleIdx="4" presStyleCnt="6" custLinFactNeighborX="16506" custLinFactNeighborY="-25347"/>
      <dgm:spPr/>
    </dgm:pt>
    <dgm:pt modelId="{FE57C47B-71C4-4210-8248-34BC7B76246D}" type="pres">
      <dgm:prSet presAssocID="{94E8EEB8-8DBD-4E11-B430-C8467A17AD89}" presName="Accent6" presStyleLbl="node1" presStyleIdx="5" presStyleCnt="6"/>
      <dgm:spPr/>
    </dgm:pt>
  </dgm:ptLst>
  <dgm:cxnLst>
    <dgm:cxn modelId="{44519F93-EC55-49A9-B562-E5F58CF43280}" srcId="{0DB6B9C1-82B5-47E5-9335-018351E660A9}" destId="{B882814F-7F52-4E6C-847A-A9A250BFEEFC}" srcOrd="3" destOrd="0" parTransId="{16C634B5-8F86-418E-AE86-CB96268E57BD}" sibTransId="{D79653E0-6345-4776-9B29-6309DEF0575F}"/>
    <dgm:cxn modelId="{18BBC83D-7314-4130-8698-7C856DA141AE}" srcId="{0DB6B9C1-82B5-47E5-9335-018351E660A9}" destId="{94E8EEB8-8DBD-4E11-B430-C8467A17AD89}" srcOrd="0" destOrd="0" parTransId="{F86BA9AB-690E-4F41-87A2-F79FCD573BBA}" sibTransId="{9EE6F59F-393E-41B0-AA06-A386DD52C83B}"/>
    <dgm:cxn modelId="{4F07DF29-3AC3-418B-A665-DD7FDF37D4C2}" srcId="{0DB6B9C1-82B5-47E5-9335-018351E660A9}" destId="{65AA280C-6994-4038-B1D2-E62741902243}" srcOrd="1" destOrd="0" parTransId="{1DA7C8EE-F3EC-42A0-A598-C03A9BB786AB}" sibTransId="{8E1261E1-DF2B-4696-834E-FBDAD6E7A0E3}"/>
    <dgm:cxn modelId="{F79E1896-9913-41AA-AFBB-7878D826CC31}" type="presOf" srcId="{94E8EEB8-8DBD-4E11-B430-C8467A17AD89}" destId="{F2630789-B1E1-4B65-B526-2FCDC864EAF2}" srcOrd="0" destOrd="0" presId="urn:microsoft.com/office/officeart/2009/3/layout/CircleRelationship"/>
    <dgm:cxn modelId="{3A17E7DF-553A-4497-AC32-695DEB3311B8}" type="presOf" srcId="{0DB6B9C1-82B5-47E5-9335-018351E660A9}" destId="{EAC69A10-9ADB-4A06-A3A0-1D93D17D8351}" srcOrd="0" destOrd="0" presId="urn:microsoft.com/office/officeart/2009/3/layout/CircleRelationship"/>
    <dgm:cxn modelId="{09D7A8F2-B240-4C2C-B1DF-B7DC9295C838}" srcId="{0DB6B9C1-82B5-47E5-9335-018351E660A9}" destId="{8C9C7013-2107-43AB-B0D1-4D8AFA93F076}" srcOrd="2" destOrd="0" parTransId="{5E2A28C2-102C-43FB-A15F-696678035493}" sibTransId="{018B82A2-8006-4106-9876-9DBFC839E070}"/>
    <dgm:cxn modelId="{CA8724D7-42F8-4DA7-9AE9-140601807D35}" type="presParOf" srcId="{EAC69A10-9ADB-4A06-A3A0-1D93D17D8351}" destId="{F2630789-B1E1-4B65-B526-2FCDC864EAF2}" srcOrd="0" destOrd="0" presId="urn:microsoft.com/office/officeart/2009/3/layout/CircleRelationship"/>
    <dgm:cxn modelId="{507ACF34-5EE1-49A2-A11D-E81FA2F58F72}" type="presParOf" srcId="{EAC69A10-9ADB-4A06-A3A0-1D93D17D8351}" destId="{8B1EEB3D-9170-4346-AD99-28056C1D5272}" srcOrd="1" destOrd="0" presId="urn:microsoft.com/office/officeart/2009/3/layout/CircleRelationship"/>
    <dgm:cxn modelId="{3E112817-A7AD-427E-9F13-75D0F37BB725}" type="presParOf" srcId="{EAC69A10-9ADB-4A06-A3A0-1D93D17D8351}" destId="{D9AD09BF-64E5-418F-8DB5-53D2DCAF4C29}" srcOrd="2" destOrd="0" presId="urn:microsoft.com/office/officeart/2009/3/layout/CircleRelationship"/>
    <dgm:cxn modelId="{DB1CBAB2-F64B-40F1-9E74-548DCA37A135}" type="presParOf" srcId="{EAC69A10-9ADB-4A06-A3A0-1D93D17D8351}" destId="{36425838-D5AD-401F-97F2-D0A3844BB81F}" srcOrd="3" destOrd="0" presId="urn:microsoft.com/office/officeart/2009/3/layout/CircleRelationship"/>
    <dgm:cxn modelId="{E439F867-6B07-42F9-9B69-D25E291C3BDB}" type="presParOf" srcId="{EAC69A10-9ADB-4A06-A3A0-1D93D17D8351}" destId="{7204C60A-56E8-4C2D-8A8F-079AD8CDF745}" srcOrd="4" destOrd="0" presId="urn:microsoft.com/office/officeart/2009/3/layout/CircleRelationship"/>
    <dgm:cxn modelId="{E2687E12-B173-4D83-A000-DFC6E27F6CF1}" type="presParOf" srcId="{EAC69A10-9ADB-4A06-A3A0-1D93D17D8351}" destId="{95D035AE-D93A-42CB-BB8E-A83BA8A7453D}" srcOrd="5" destOrd="0" presId="urn:microsoft.com/office/officeart/2009/3/layout/CircleRelationship"/>
    <dgm:cxn modelId="{F652E6D2-5CEC-410E-A111-C39DCB63035B}" type="presParOf" srcId="{EAC69A10-9ADB-4A06-A3A0-1D93D17D8351}" destId="{FE57C47B-71C4-4210-8248-34BC7B76246D}" srcOrd="6"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B79251-551C-4E81-8BD3-4898A3F52746}"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US"/>
        </a:p>
      </dgm:t>
    </dgm:pt>
    <dgm:pt modelId="{BE5A395E-4E2B-4396-9C59-FF61675A27FE}">
      <dgm:prSet custT="1"/>
      <dgm:spPr/>
      <dgm:t>
        <a:bodyPr/>
        <a:lstStyle/>
        <a:p>
          <a:pPr rtl="0"/>
          <a:r>
            <a:rPr lang="en-US" sz="2800" dirty="0" smtClean="0">
              <a:latin typeface="Franklin Gothic Medium Cond" panose="020B0606030402020204" pitchFamily="34" charset="0"/>
            </a:rPr>
            <a:t>You will take the test in the </a:t>
          </a:r>
          <a:br>
            <a:rPr lang="en-US" sz="2800" dirty="0" smtClean="0">
              <a:latin typeface="Franklin Gothic Medium Cond" panose="020B0606030402020204" pitchFamily="34" charset="0"/>
            </a:rPr>
          </a:br>
          <a:r>
            <a:rPr lang="en-US" sz="2800" b="1" dirty="0" smtClean="0">
              <a:solidFill>
                <a:schemeClr val="accent3">
                  <a:lumMod val="60000"/>
                  <a:lumOff val="40000"/>
                </a:schemeClr>
              </a:solidFill>
              <a:latin typeface="Franklin Gothic Medium Cond" panose="020B0606030402020204" pitchFamily="34" charset="0"/>
            </a:rPr>
            <a:t>Secure Browser</a:t>
          </a:r>
          <a:r>
            <a:rPr lang="en-US" sz="2800" b="0" dirty="0" smtClean="0">
              <a:solidFill>
                <a:schemeClr val="bg1"/>
              </a:solidFill>
              <a:latin typeface="Franklin Gothic Medium Cond" panose="020B0606030402020204" pitchFamily="34" charset="0"/>
            </a:rPr>
            <a:t>.</a:t>
          </a:r>
          <a:endParaRPr lang="en-US" sz="2800" b="0" dirty="0">
            <a:solidFill>
              <a:schemeClr val="bg1"/>
            </a:solidFill>
            <a:latin typeface="Franklin Gothic Medium Cond" panose="020B0606030402020204" pitchFamily="34" charset="0"/>
          </a:endParaRPr>
        </a:p>
      </dgm:t>
    </dgm:pt>
    <dgm:pt modelId="{E00BBF6A-888F-4F2B-A4E8-5375D5B61A9E}" type="parTrans" cxnId="{B477162A-258D-4F76-8A34-96EA4E15B50A}">
      <dgm:prSet/>
      <dgm:spPr/>
      <dgm:t>
        <a:bodyPr/>
        <a:lstStyle/>
        <a:p>
          <a:endParaRPr lang="en-US"/>
        </a:p>
      </dgm:t>
    </dgm:pt>
    <dgm:pt modelId="{942E0E89-B738-4864-9562-7B761CCD14EA}" type="sibTrans" cxnId="{B477162A-258D-4F76-8A34-96EA4E15B50A}">
      <dgm:prSet/>
      <dgm:spPr/>
      <dgm:t>
        <a:bodyPr/>
        <a:lstStyle/>
        <a:p>
          <a:endParaRPr lang="en-US"/>
        </a:p>
      </dgm:t>
    </dgm:pt>
    <dgm:pt modelId="{75970E39-CA96-4DBA-A65B-7D0C0494562E}" type="pres">
      <dgm:prSet presAssocID="{BDB79251-551C-4E81-8BD3-4898A3F52746}" presName="composite" presStyleCnt="0">
        <dgm:presLayoutVars>
          <dgm:chMax val="3"/>
          <dgm:animLvl val="lvl"/>
          <dgm:resizeHandles val="exact"/>
        </dgm:presLayoutVars>
      </dgm:prSet>
      <dgm:spPr/>
      <dgm:t>
        <a:bodyPr/>
        <a:lstStyle/>
        <a:p>
          <a:endParaRPr lang="en-US"/>
        </a:p>
      </dgm:t>
    </dgm:pt>
    <dgm:pt modelId="{56132DC8-23DD-4F82-B5B6-191F9D427C11}" type="pres">
      <dgm:prSet presAssocID="{BE5A395E-4E2B-4396-9C59-FF61675A27FE}" presName="gear1" presStyleLbl="node1" presStyleIdx="0" presStyleCnt="1" custScaleX="175170" custScaleY="171180" custLinFactNeighborX="-4735" custLinFactNeighborY="-2361">
        <dgm:presLayoutVars>
          <dgm:chMax val="1"/>
          <dgm:bulletEnabled val="1"/>
        </dgm:presLayoutVars>
      </dgm:prSet>
      <dgm:spPr/>
      <dgm:t>
        <a:bodyPr/>
        <a:lstStyle/>
        <a:p>
          <a:endParaRPr lang="en-US"/>
        </a:p>
      </dgm:t>
    </dgm:pt>
    <dgm:pt modelId="{CE94972D-8485-4DEE-B511-66D9F531B6F2}" type="pres">
      <dgm:prSet presAssocID="{BE5A395E-4E2B-4396-9C59-FF61675A27FE}" presName="gear1srcNode" presStyleLbl="node1" presStyleIdx="0" presStyleCnt="1"/>
      <dgm:spPr/>
      <dgm:t>
        <a:bodyPr/>
        <a:lstStyle/>
        <a:p>
          <a:endParaRPr lang="en-US"/>
        </a:p>
      </dgm:t>
    </dgm:pt>
    <dgm:pt modelId="{1F3283B5-A5D4-4EE9-A2D9-FA6CBC20B3F1}" type="pres">
      <dgm:prSet presAssocID="{BE5A395E-4E2B-4396-9C59-FF61675A27FE}" presName="gear1dstNode" presStyleLbl="node1" presStyleIdx="0" presStyleCnt="1"/>
      <dgm:spPr/>
      <dgm:t>
        <a:bodyPr/>
        <a:lstStyle/>
        <a:p>
          <a:endParaRPr lang="en-US"/>
        </a:p>
      </dgm:t>
    </dgm:pt>
    <dgm:pt modelId="{54E6FA6B-43CC-4C02-9E18-227FF919BB6C}" type="pres">
      <dgm:prSet presAssocID="{942E0E89-B738-4864-9562-7B761CCD14EA}" presName="connector1" presStyleLbl="sibTrans2D1" presStyleIdx="0" presStyleCnt="1" custLinFactNeighborX="54526" custLinFactNeighborY="13832"/>
      <dgm:spPr/>
      <dgm:t>
        <a:bodyPr/>
        <a:lstStyle/>
        <a:p>
          <a:endParaRPr lang="en-US"/>
        </a:p>
      </dgm:t>
    </dgm:pt>
  </dgm:ptLst>
  <dgm:cxnLst>
    <dgm:cxn modelId="{B739FC8A-3594-47DD-8BC2-879602A67951}" type="presOf" srcId="{BE5A395E-4E2B-4396-9C59-FF61675A27FE}" destId="{56132DC8-23DD-4F82-B5B6-191F9D427C11}" srcOrd="0" destOrd="0" presId="urn:microsoft.com/office/officeart/2005/8/layout/gear1"/>
    <dgm:cxn modelId="{2183B47F-9B8D-4B3E-A626-2C705DC92238}" type="presOf" srcId="{BDB79251-551C-4E81-8BD3-4898A3F52746}" destId="{75970E39-CA96-4DBA-A65B-7D0C0494562E}" srcOrd="0" destOrd="0" presId="urn:microsoft.com/office/officeart/2005/8/layout/gear1"/>
    <dgm:cxn modelId="{B477162A-258D-4F76-8A34-96EA4E15B50A}" srcId="{BDB79251-551C-4E81-8BD3-4898A3F52746}" destId="{BE5A395E-4E2B-4396-9C59-FF61675A27FE}" srcOrd="0" destOrd="0" parTransId="{E00BBF6A-888F-4F2B-A4E8-5375D5B61A9E}" sibTransId="{942E0E89-B738-4864-9562-7B761CCD14EA}"/>
    <dgm:cxn modelId="{A1A9D925-8AFF-46B6-A5EC-7BBCECCA0D11}" type="presOf" srcId="{942E0E89-B738-4864-9562-7B761CCD14EA}" destId="{54E6FA6B-43CC-4C02-9E18-227FF919BB6C}" srcOrd="0" destOrd="0" presId="urn:microsoft.com/office/officeart/2005/8/layout/gear1"/>
    <dgm:cxn modelId="{9A73AF77-E395-4BA4-AEF7-0503ADF727D9}" type="presOf" srcId="{BE5A395E-4E2B-4396-9C59-FF61675A27FE}" destId="{CE94972D-8485-4DEE-B511-66D9F531B6F2}" srcOrd="1" destOrd="0" presId="urn:microsoft.com/office/officeart/2005/8/layout/gear1"/>
    <dgm:cxn modelId="{8F31E241-8629-4E41-91FE-074AB9D959E1}" type="presOf" srcId="{BE5A395E-4E2B-4396-9C59-FF61675A27FE}" destId="{1F3283B5-A5D4-4EE9-A2D9-FA6CBC20B3F1}" srcOrd="2" destOrd="0" presId="urn:microsoft.com/office/officeart/2005/8/layout/gear1"/>
    <dgm:cxn modelId="{D2B154C3-2F3E-49B5-A46F-0E9504EB9CF0}" type="presParOf" srcId="{75970E39-CA96-4DBA-A65B-7D0C0494562E}" destId="{56132DC8-23DD-4F82-B5B6-191F9D427C11}" srcOrd="0" destOrd="0" presId="urn:microsoft.com/office/officeart/2005/8/layout/gear1"/>
    <dgm:cxn modelId="{E50CD885-73D7-472A-BC45-D656B702B1BF}" type="presParOf" srcId="{75970E39-CA96-4DBA-A65B-7D0C0494562E}" destId="{CE94972D-8485-4DEE-B511-66D9F531B6F2}" srcOrd="1" destOrd="0" presId="urn:microsoft.com/office/officeart/2005/8/layout/gear1"/>
    <dgm:cxn modelId="{26C86A76-DE71-489E-A693-740EA8DE9238}" type="presParOf" srcId="{75970E39-CA96-4DBA-A65B-7D0C0494562E}" destId="{1F3283B5-A5D4-4EE9-A2D9-FA6CBC20B3F1}" srcOrd="2" destOrd="0" presId="urn:microsoft.com/office/officeart/2005/8/layout/gear1"/>
    <dgm:cxn modelId="{4D0E5D67-D3C8-4C43-BB3A-36AFE78EA229}" type="presParOf" srcId="{75970E39-CA96-4DBA-A65B-7D0C0494562E}" destId="{54E6FA6B-43CC-4C02-9E18-227FF919BB6C}" srcOrd="3"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1F4E2E-E859-4AA7-A34F-E31C8260B230}" type="doc">
      <dgm:prSet loTypeId="urn:microsoft.com/office/officeart/2005/8/layout/bProcess2" loCatId="process" qsTypeId="urn:microsoft.com/office/officeart/2005/8/quickstyle/simple1" qsCatId="simple" csTypeId="urn:microsoft.com/office/officeart/2005/8/colors/accent1_2" csCatId="accent1"/>
      <dgm:spPr/>
      <dgm:t>
        <a:bodyPr/>
        <a:lstStyle/>
        <a:p>
          <a:endParaRPr lang="en-US"/>
        </a:p>
      </dgm:t>
    </dgm:pt>
    <dgm:pt modelId="{28C362B7-86B4-468C-89A0-94071D92B0B7}">
      <dgm:prSet/>
      <dgm:spPr/>
      <dgm:t>
        <a:bodyPr/>
        <a:lstStyle/>
        <a:p>
          <a:pPr rtl="0"/>
          <a:r>
            <a:rPr lang="en-US" dirty="0" smtClean="0">
              <a:latin typeface="Franklin Gothic Medium Cond" panose="020B0606030402020204" pitchFamily="34" charset="0"/>
            </a:rPr>
            <a:t>You will log into Session 2 using your test ticket and a new Session ID.</a:t>
          </a:r>
          <a:endParaRPr lang="en-US" dirty="0">
            <a:latin typeface="Franklin Gothic Medium Cond" panose="020B0606030402020204" pitchFamily="34" charset="0"/>
          </a:endParaRPr>
        </a:p>
      </dgm:t>
    </dgm:pt>
    <dgm:pt modelId="{6CB87980-973C-4175-B2E0-6C569CC03DD0}" type="parTrans" cxnId="{A9596C75-3421-401D-A891-7B82119F0FBA}">
      <dgm:prSet/>
      <dgm:spPr/>
      <dgm:t>
        <a:bodyPr/>
        <a:lstStyle/>
        <a:p>
          <a:endParaRPr lang="en-US"/>
        </a:p>
      </dgm:t>
    </dgm:pt>
    <dgm:pt modelId="{FD00287F-C1EB-4696-8FDB-BAB9803F5764}" type="sibTrans" cxnId="{A9596C75-3421-401D-A891-7B82119F0FBA}">
      <dgm:prSet/>
      <dgm:spPr/>
      <dgm:t>
        <a:bodyPr/>
        <a:lstStyle/>
        <a:p>
          <a:endParaRPr lang="en-US"/>
        </a:p>
      </dgm:t>
    </dgm:pt>
    <dgm:pt modelId="{A4299D7B-A805-4D5B-9CA1-A0F672AFC967}">
      <dgm:prSet/>
      <dgm:spPr/>
      <dgm:t>
        <a:bodyPr/>
        <a:lstStyle/>
        <a:p>
          <a:pPr rtl="0"/>
          <a:r>
            <a:rPr lang="en-US" dirty="0" smtClean="0">
              <a:latin typeface="Franklin Gothic Medium Cond" panose="020B0606030402020204" pitchFamily="34" charset="0"/>
            </a:rPr>
            <a:t>You will not be able to return to Session 1.</a:t>
          </a:r>
          <a:endParaRPr lang="en-US" dirty="0">
            <a:latin typeface="Franklin Gothic Medium Cond" panose="020B0606030402020204" pitchFamily="34" charset="0"/>
          </a:endParaRPr>
        </a:p>
      </dgm:t>
    </dgm:pt>
    <dgm:pt modelId="{7917A77D-02B2-46CC-B803-F568E188E5E0}" type="parTrans" cxnId="{830FB6B4-2A02-4B35-96F4-483FCD63BD14}">
      <dgm:prSet/>
      <dgm:spPr/>
      <dgm:t>
        <a:bodyPr/>
        <a:lstStyle/>
        <a:p>
          <a:endParaRPr lang="en-US"/>
        </a:p>
      </dgm:t>
    </dgm:pt>
    <dgm:pt modelId="{48E06BB9-4091-4D71-B7ED-5A7B39811690}" type="sibTrans" cxnId="{830FB6B4-2A02-4B35-96F4-483FCD63BD14}">
      <dgm:prSet/>
      <dgm:spPr/>
      <dgm:t>
        <a:bodyPr/>
        <a:lstStyle/>
        <a:p>
          <a:endParaRPr lang="en-US"/>
        </a:p>
      </dgm:t>
    </dgm:pt>
    <dgm:pt modelId="{AAFE7C3B-035A-414F-B93D-D88419A038DB}" type="pres">
      <dgm:prSet presAssocID="{7E1F4E2E-E859-4AA7-A34F-E31C8260B230}" presName="diagram" presStyleCnt="0">
        <dgm:presLayoutVars>
          <dgm:dir/>
          <dgm:resizeHandles/>
        </dgm:presLayoutVars>
      </dgm:prSet>
      <dgm:spPr/>
      <dgm:t>
        <a:bodyPr/>
        <a:lstStyle/>
        <a:p>
          <a:endParaRPr lang="en-US"/>
        </a:p>
      </dgm:t>
    </dgm:pt>
    <dgm:pt modelId="{C99B773B-8436-48C5-95CA-5F07CD54A9DC}" type="pres">
      <dgm:prSet presAssocID="{28C362B7-86B4-468C-89A0-94071D92B0B7}" presName="firstNode" presStyleLbl="node1" presStyleIdx="0" presStyleCnt="2" custLinFactNeighborX="11034" custLinFactNeighborY="209">
        <dgm:presLayoutVars>
          <dgm:bulletEnabled val="1"/>
        </dgm:presLayoutVars>
      </dgm:prSet>
      <dgm:spPr/>
      <dgm:t>
        <a:bodyPr/>
        <a:lstStyle/>
        <a:p>
          <a:endParaRPr lang="en-US"/>
        </a:p>
      </dgm:t>
    </dgm:pt>
    <dgm:pt modelId="{71344951-9D49-4DC4-97E3-733FC0A7AC26}" type="pres">
      <dgm:prSet presAssocID="{FD00287F-C1EB-4696-8FDB-BAB9803F5764}" presName="sibTrans" presStyleLbl="sibTrans2D1" presStyleIdx="0" presStyleCnt="1" custLinFactNeighborX="4510" custLinFactNeighborY="-3994"/>
      <dgm:spPr/>
      <dgm:t>
        <a:bodyPr/>
        <a:lstStyle/>
        <a:p>
          <a:endParaRPr lang="en-US"/>
        </a:p>
      </dgm:t>
    </dgm:pt>
    <dgm:pt modelId="{DD259D5F-3CBF-4200-B6F7-DACE00C05938}" type="pres">
      <dgm:prSet presAssocID="{A4299D7B-A805-4D5B-9CA1-A0F672AFC967}" presName="lastNode" presStyleLbl="node1" presStyleIdx="1" presStyleCnt="2">
        <dgm:presLayoutVars>
          <dgm:bulletEnabled val="1"/>
        </dgm:presLayoutVars>
      </dgm:prSet>
      <dgm:spPr/>
      <dgm:t>
        <a:bodyPr/>
        <a:lstStyle/>
        <a:p>
          <a:endParaRPr lang="en-US"/>
        </a:p>
      </dgm:t>
    </dgm:pt>
  </dgm:ptLst>
  <dgm:cxnLst>
    <dgm:cxn modelId="{46D99418-4B15-4D49-8151-2E7E254F8A03}" type="presOf" srcId="{A4299D7B-A805-4D5B-9CA1-A0F672AFC967}" destId="{DD259D5F-3CBF-4200-B6F7-DACE00C05938}" srcOrd="0" destOrd="0" presId="urn:microsoft.com/office/officeart/2005/8/layout/bProcess2"/>
    <dgm:cxn modelId="{A9596C75-3421-401D-A891-7B82119F0FBA}" srcId="{7E1F4E2E-E859-4AA7-A34F-E31C8260B230}" destId="{28C362B7-86B4-468C-89A0-94071D92B0B7}" srcOrd="0" destOrd="0" parTransId="{6CB87980-973C-4175-B2E0-6C569CC03DD0}" sibTransId="{FD00287F-C1EB-4696-8FDB-BAB9803F5764}"/>
    <dgm:cxn modelId="{C8E16686-97ED-45DB-88B0-1C5D82AC290C}" type="presOf" srcId="{FD00287F-C1EB-4696-8FDB-BAB9803F5764}" destId="{71344951-9D49-4DC4-97E3-733FC0A7AC26}" srcOrd="0" destOrd="0" presId="urn:microsoft.com/office/officeart/2005/8/layout/bProcess2"/>
    <dgm:cxn modelId="{A2D0C246-656F-4F8C-B664-38E7FC9B52EC}" type="presOf" srcId="{28C362B7-86B4-468C-89A0-94071D92B0B7}" destId="{C99B773B-8436-48C5-95CA-5F07CD54A9DC}" srcOrd="0" destOrd="0" presId="urn:microsoft.com/office/officeart/2005/8/layout/bProcess2"/>
    <dgm:cxn modelId="{830FB6B4-2A02-4B35-96F4-483FCD63BD14}" srcId="{7E1F4E2E-E859-4AA7-A34F-E31C8260B230}" destId="{A4299D7B-A805-4D5B-9CA1-A0F672AFC967}" srcOrd="1" destOrd="0" parTransId="{7917A77D-02B2-46CC-B803-F568E188E5E0}" sibTransId="{48E06BB9-4091-4D71-B7ED-5A7B39811690}"/>
    <dgm:cxn modelId="{2A042F14-9D4C-4383-A932-C7BE3AB1D753}" type="presOf" srcId="{7E1F4E2E-E859-4AA7-A34F-E31C8260B230}" destId="{AAFE7C3B-035A-414F-B93D-D88419A038DB}" srcOrd="0" destOrd="0" presId="urn:microsoft.com/office/officeart/2005/8/layout/bProcess2"/>
    <dgm:cxn modelId="{81E1CAB5-013A-4B35-9F91-F28AE9DE66E0}" type="presParOf" srcId="{AAFE7C3B-035A-414F-B93D-D88419A038DB}" destId="{C99B773B-8436-48C5-95CA-5F07CD54A9DC}" srcOrd="0" destOrd="0" presId="urn:microsoft.com/office/officeart/2005/8/layout/bProcess2"/>
    <dgm:cxn modelId="{9ED24B41-500B-4AE2-8037-BF973DBA1602}" type="presParOf" srcId="{AAFE7C3B-035A-414F-B93D-D88419A038DB}" destId="{71344951-9D49-4DC4-97E3-733FC0A7AC26}" srcOrd="1" destOrd="0" presId="urn:microsoft.com/office/officeart/2005/8/layout/bProcess2"/>
    <dgm:cxn modelId="{682FEEAE-DDF0-4048-9D0F-E4C4FC1DF533}" type="presParOf" srcId="{AAFE7C3B-035A-414F-B93D-D88419A038DB}" destId="{DD259D5F-3CBF-4200-B6F7-DACE00C05938}"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7E501-35F6-4853-93E1-D853AF52A322}">
      <dsp:nvSpPr>
        <dsp:cNvPr id="0" name=""/>
        <dsp:cNvSpPr/>
      </dsp:nvSpPr>
      <dsp:spPr>
        <a:xfrm>
          <a:off x="0" y="0"/>
          <a:ext cx="3657600" cy="36576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D9823-EE2C-46C3-BE21-BA8045E9573A}">
      <dsp:nvSpPr>
        <dsp:cNvPr id="0" name=""/>
        <dsp:cNvSpPr/>
      </dsp:nvSpPr>
      <dsp:spPr>
        <a:xfrm>
          <a:off x="1828800" y="0"/>
          <a:ext cx="6858000" cy="36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solidFill>
                <a:schemeClr val="accent1">
                  <a:lumMod val="75000"/>
                </a:schemeClr>
              </a:solidFill>
              <a:latin typeface="Franklin Gothic Medium Cond" panose="020B0606030402020204" pitchFamily="34" charset="0"/>
            </a:rPr>
            <a:t>It’s almost time to take the                 FSA ELA Reading Assessment!</a:t>
          </a:r>
          <a:endParaRPr lang="en-US" sz="3700" kern="1200" dirty="0">
            <a:solidFill>
              <a:schemeClr val="accent1">
                <a:lumMod val="75000"/>
              </a:schemeClr>
            </a:solidFill>
            <a:latin typeface="Franklin Gothic Medium Cond" panose="020B0606030402020204" pitchFamily="34" charset="0"/>
          </a:endParaRPr>
        </a:p>
      </dsp:txBody>
      <dsp:txXfrm>
        <a:off x="1828800" y="0"/>
        <a:ext cx="6858000" cy="1737360"/>
      </dsp:txXfrm>
    </dsp:sp>
    <dsp:sp modelId="{975431B4-0781-4CDA-BD62-516D9DAE9761}">
      <dsp:nvSpPr>
        <dsp:cNvPr id="0" name=""/>
        <dsp:cNvSpPr/>
      </dsp:nvSpPr>
      <dsp:spPr>
        <a:xfrm>
          <a:off x="914392" y="1737360"/>
          <a:ext cx="1737360" cy="17373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C8F19A-57EF-4981-AFDF-4BEA9479297E}">
      <dsp:nvSpPr>
        <dsp:cNvPr id="0" name=""/>
        <dsp:cNvSpPr/>
      </dsp:nvSpPr>
      <dsp:spPr>
        <a:xfrm>
          <a:off x="1828800" y="1737360"/>
          <a:ext cx="6858000" cy="1737360"/>
        </a:xfrm>
        <a:prstGeom prst="rect">
          <a:avLst/>
        </a:prstGeom>
        <a:solidFill>
          <a:schemeClr val="accent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solidFill>
                <a:schemeClr val="bg2"/>
              </a:solidFill>
              <a:latin typeface="Franklin Gothic Medium Cond" panose="020B0606030402020204" pitchFamily="34" charset="0"/>
            </a:rPr>
            <a:t>Here are some important explanations and reminders to help you do your </a:t>
          </a:r>
          <a:br>
            <a:rPr lang="en-US" sz="3700" kern="1200" dirty="0" smtClean="0">
              <a:solidFill>
                <a:schemeClr val="bg2"/>
              </a:solidFill>
              <a:latin typeface="Franklin Gothic Medium Cond" panose="020B0606030402020204" pitchFamily="34" charset="0"/>
            </a:rPr>
          </a:br>
          <a:r>
            <a:rPr lang="en-US" sz="3700" kern="1200" dirty="0" smtClean="0">
              <a:solidFill>
                <a:schemeClr val="bg2"/>
              </a:solidFill>
              <a:latin typeface="Franklin Gothic Medium Cond" panose="020B0606030402020204" pitchFamily="34" charset="0"/>
            </a:rPr>
            <a:t>very best.</a:t>
          </a:r>
          <a:endParaRPr lang="en-US" sz="3700" kern="1200" dirty="0">
            <a:solidFill>
              <a:schemeClr val="bg2"/>
            </a:solidFill>
            <a:latin typeface="Franklin Gothic Medium Cond" panose="020B0606030402020204" pitchFamily="34" charset="0"/>
          </a:endParaRPr>
        </a:p>
      </dsp:txBody>
      <dsp:txXfrm>
        <a:off x="1828800" y="1737360"/>
        <a:ext cx="6858000" cy="1737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30789-B1E1-4B65-B526-2FCDC864EAF2}">
      <dsp:nvSpPr>
        <dsp:cNvPr id="0" name=""/>
        <dsp:cNvSpPr/>
      </dsp:nvSpPr>
      <dsp:spPr>
        <a:xfrm>
          <a:off x="2225293" y="150199"/>
          <a:ext cx="3296429" cy="32966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b="1" kern="1200" dirty="0" smtClean="0">
              <a:latin typeface="Franklin Gothic Medium Cond" panose="020B0606030402020204" pitchFamily="34" charset="0"/>
            </a:rPr>
            <a:t>the </a:t>
          </a:r>
          <a:r>
            <a:rPr lang="en-US" sz="3500" b="1" kern="1200" spc="150" baseline="0" dirty="0" smtClean="0">
              <a:latin typeface="Franklin Gothic Medium Cond" panose="020B0606030402020204" pitchFamily="34" charset="0"/>
            </a:rPr>
            <a:t>rules</a:t>
          </a:r>
          <a:r>
            <a:rPr lang="en-US" sz="3500" b="1" kern="1200" dirty="0" smtClean="0">
              <a:latin typeface="Franklin Gothic Medium Cond" panose="020B0606030402020204" pitchFamily="34" charset="0"/>
            </a:rPr>
            <a:t> you will follow during the test,</a:t>
          </a:r>
          <a:endParaRPr lang="en-US" sz="3500" b="1" kern="1200" dirty="0">
            <a:latin typeface="Franklin Gothic Medium Cond" panose="020B0606030402020204" pitchFamily="34" charset="0"/>
          </a:endParaRPr>
        </a:p>
      </dsp:txBody>
      <dsp:txXfrm>
        <a:off x="2708044" y="632988"/>
        <a:ext cx="2330927" cy="2331113"/>
      </dsp:txXfrm>
    </dsp:sp>
    <dsp:sp modelId="{8B1EEB3D-9170-4346-AD99-28056C1D5272}">
      <dsp:nvSpPr>
        <dsp:cNvPr id="0" name=""/>
        <dsp:cNvSpPr/>
      </dsp:nvSpPr>
      <dsp:spPr>
        <a:xfrm>
          <a:off x="4106379" y="0"/>
          <a:ext cx="366857" cy="3666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AD09BF-64E5-418F-8DB5-53D2DCAF4C29}">
      <dsp:nvSpPr>
        <dsp:cNvPr id="0" name=""/>
        <dsp:cNvSpPr/>
      </dsp:nvSpPr>
      <dsp:spPr>
        <a:xfrm>
          <a:off x="3238302" y="3201950"/>
          <a:ext cx="265707" cy="26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25838-D5AD-401F-97F2-D0A3844BB81F}">
      <dsp:nvSpPr>
        <dsp:cNvPr id="0" name=""/>
        <dsp:cNvSpPr/>
      </dsp:nvSpPr>
      <dsp:spPr>
        <a:xfrm>
          <a:off x="5733836" y="1488132"/>
          <a:ext cx="265707" cy="26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04C60A-56E8-4C2D-8A8F-079AD8CDF745}">
      <dsp:nvSpPr>
        <dsp:cNvPr id="0" name=""/>
        <dsp:cNvSpPr/>
      </dsp:nvSpPr>
      <dsp:spPr>
        <a:xfrm>
          <a:off x="4463801" y="3484633"/>
          <a:ext cx="366857" cy="3666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035AE-D93A-42CB-BB8E-A83BA8A7453D}">
      <dsp:nvSpPr>
        <dsp:cNvPr id="0" name=""/>
        <dsp:cNvSpPr/>
      </dsp:nvSpPr>
      <dsp:spPr>
        <a:xfrm>
          <a:off x="3357267" y="453720"/>
          <a:ext cx="265707" cy="26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57C47B-71C4-4210-8248-34BC7B76246D}">
      <dsp:nvSpPr>
        <dsp:cNvPr id="0" name=""/>
        <dsp:cNvSpPr/>
      </dsp:nvSpPr>
      <dsp:spPr>
        <a:xfrm>
          <a:off x="2476658" y="2041175"/>
          <a:ext cx="265707" cy="26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32DC8-23DD-4F82-B5B6-191F9D427C11}">
      <dsp:nvSpPr>
        <dsp:cNvPr id="0" name=""/>
        <dsp:cNvSpPr/>
      </dsp:nvSpPr>
      <dsp:spPr>
        <a:xfrm>
          <a:off x="2023104" y="71904"/>
          <a:ext cx="4257997" cy="416100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kern="1200" dirty="0" smtClean="0">
              <a:latin typeface="Franklin Gothic Medium Cond" panose="020B0606030402020204" pitchFamily="34" charset="0"/>
            </a:rPr>
            <a:t>You will take the test in the </a:t>
          </a:r>
          <a:br>
            <a:rPr lang="en-US" sz="2800" kern="1200" dirty="0" smtClean="0">
              <a:latin typeface="Franklin Gothic Medium Cond" panose="020B0606030402020204" pitchFamily="34" charset="0"/>
            </a:rPr>
          </a:br>
          <a:r>
            <a:rPr lang="en-US" sz="2800" b="1" kern="1200" dirty="0" smtClean="0">
              <a:solidFill>
                <a:schemeClr val="accent3">
                  <a:lumMod val="60000"/>
                  <a:lumOff val="40000"/>
                </a:schemeClr>
              </a:solidFill>
              <a:latin typeface="Franklin Gothic Medium Cond" panose="020B0606030402020204" pitchFamily="34" charset="0"/>
            </a:rPr>
            <a:t>Secure Browser</a:t>
          </a:r>
          <a:r>
            <a:rPr lang="en-US" sz="2800" b="0" kern="1200" dirty="0" smtClean="0">
              <a:solidFill>
                <a:schemeClr val="bg1"/>
              </a:solidFill>
              <a:latin typeface="Franklin Gothic Medium Cond" panose="020B0606030402020204" pitchFamily="34" charset="0"/>
            </a:rPr>
            <a:t>.</a:t>
          </a:r>
          <a:endParaRPr lang="en-US" sz="2800" b="0" kern="1200" dirty="0">
            <a:solidFill>
              <a:schemeClr val="bg1"/>
            </a:solidFill>
            <a:latin typeface="Franklin Gothic Medium Cond" panose="020B0606030402020204" pitchFamily="34" charset="0"/>
          </a:endParaRPr>
        </a:p>
      </dsp:txBody>
      <dsp:txXfrm>
        <a:off x="2871902" y="1046600"/>
        <a:ext cx="2560401" cy="2138845"/>
      </dsp:txXfrm>
    </dsp:sp>
    <dsp:sp modelId="{54E6FA6B-43CC-4C02-9E18-227FF919BB6C}">
      <dsp:nvSpPr>
        <dsp:cNvPr id="0" name=""/>
        <dsp:cNvSpPr/>
      </dsp:nvSpPr>
      <dsp:spPr>
        <a:xfrm>
          <a:off x="4800587" y="990603"/>
          <a:ext cx="2989859" cy="2989859"/>
        </a:xfrm>
        <a:prstGeom prst="circularArrow">
          <a:avLst>
            <a:gd name="adj1" fmla="val 4878"/>
            <a:gd name="adj2" fmla="val 312630"/>
            <a:gd name="adj3" fmla="val 3159882"/>
            <a:gd name="adj4" fmla="val 15198045"/>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B773B-8436-48C5-95CA-5F07CD54A9DC}">
      <dsp:nvSpPr>
        <dsp:cNvPr id="0" name=""/>
        <dsp:cNvSpPr/>
      </dsp:nvSpPr>
      <dsp:spPr>
        <a:xfrm>
          <a:off x="380995" y="533397"/>
          <a:ext cx="3443399" cy="34433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kern="1200" dirty="0" smtClean="0">
              <a:latin typeface="Franklin Gothic Medium Cond" panose="020B0606030402020204" pitchFamily="34" charset="0"/>
            </a:rPr>
            <a:t>You will log into Session 2 using your test ticket and a new Session ID.</a:t>
          </a:r>
          <a:endParaRPr lang="en-US" sz="3200" kern="1200" dirty="0">
            <a:latin typeface="Franklin Gothic Medium Cond" panose="020B0606030402020204" pitchFamily="34" charset="0"/>
          </a:endParaRPr>
        </a:p>
      </dsp:txBody>
      <dsp:txXfrm>
        <a:off x="885269" y="1037671"/>
        <a:ext cx="2434851" cy="2434851"/>
      </dsp:txXfrm>
    </dsp:sp>
    <dsp:sp modelId="{71344951-9D49-4DC4-97E3-733FC0A7AC26}">
      <dsp:nvSpPr>
        <dsp:cNvPr id="0" name=""/>
        <dsp:cNvSpPr/>
      </dsp:nvSpPr>
      <dsp:spPr>
        <a:xfrm rot="5394830">
          <a:off x="3944875" y="1847766"/>
          <a:ext cx="1205189" cy="711132"/>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259D5F-3CBF-4200-B6F7-DACE00C05938}">
      <dsp:nvSpPr>
        <dsp:cNvPr id="0" name=""/>
        <dsp:cNvSpPr/>
      </dsp:nvSpPr>
      <dsp:spPr>
        <a:xfrm>
          <a:off x="5166149" y="526200"/>
          <a:ext cx="3443399" cy="34433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kern="1200" dirty="0" smtClean="0">
              <a:latin typeface="Franklin Gothic Medium Cond" panose="020B0606030402020204" pitchFamily="34" charset="0"/>
            </a:rPr>
            <a:t>You will not be able to return to Session 1.</a:t>
          </a:r>
          <a:endParaRPr lang="en-US" sz="3200" kern="1200" dirty="0">
            <a:latin typeface="Franklin Gothic Medium Cond" panose="020B0606030402020204" pitchFamily="34" charset="0"/>
          </a:endParaRPr>
        </a:p>
      </dsp:txBody>
      <dsp:txXfrm>
        <a:off x="5670423" y="1030474"/>
        <a:ext cx="2434851" cy="243485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840" cy="464820"/>
          </a:xfrm>
          <a:prstGeom prst="rect">
            <a:avLst/>
          </a:prstGeom>
        </p:spPr>
        <p:txBody>
          <a:bodyPr vert="horz" lIns="93169" tIns="46583" rIns="93169" bIns="46583" rtlCol="0"/>
          <a:lstStyle>
            <a:lvl1pPr algn="l">
              <a:defRPr sz="1200"/>
            </a:lvl1pPr>
          </a:lstStyle>
          <a:p>
            <a:endParaRPr lang="en-US" dirty="0"/>
          </a:p>
        </p:txBody>
      </p:sp>
      <p:sp>
        <p:nvSpPr>
          <p:cNvPr id="3" name="Date Placeholder 2"/>
          <p:cNvSpPr>
            <a:spLocks noGrp="1"/>
          </p:cNvSpPr>
          <p:nvPr>
            <p:ph type="dt" sz="quarter" idx="1"/>
          </p:nvPr>
        </p:nvSpPr>
        <p:spPr>
          <a:xfrm>
            <a:off x="3970940" y="3"/>
            <a:ext cx="3037840" cy="464820"/>
          </a:xfrm>
          <a:prstGeom prst="rect">
            <a:avLst/>
          </a:prstGeom>
        </p:spPr>
        <p:txBody>
          <a:bodyPr vert="horz" lIns="93169" tIns="46583" rIns="93169" bIns="46583" rtlCol="0"/>
          <a:lstStyle>
            <a:lvl1pPr algn="r">
              <a:defRPr sz="1200"/>
            </a:lvl1pPr>
          </a:lstStyle>
          <a:p>
            <a:fld id="{D397B4AA-8CD9-4BF4-BD61-4E066DDF441D}" type="datetimeFigureOut">
              <a:rPr lang="en-US" smtClean="0"/>
              <a:pPr/>
              <a:t>1/18/2022</a:t>
            </a:fld>
            <a:endParaRPr lang="en-US" dirty="0"/>
          </a:p>
        </p:txBody>
      </p:sp>
      <p:sp>
        <p:nvSpPr>
          <p:cNvPr id="4" name="Footer Placeholder 3"/>
          <p:cNvSpPr>
            <a:spLocks noGrp="1"/>
          </p:cNvSpPr>
          <p:nvPr>
            <p:ph type="ftr" sz="quarter" idx="2"/>
          </p:nvPr>
        </p:nvSpPr>
        <p:spPr>
          <a:xfrm>
            <a:off x="2" y="8829969"/>
            <a:ext cx="3037840" cy="464820"/>
          </a:xfrm>
          <a:prstGeom prst="rect">
            <a:avLst/>
          </a:prstGeom>
        </p:spPr>
        <p:txBody>
          <a:bodyPr vert="horz" lIns="93169" tIns="46583" rIns="93169"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9"/>
            <a:ext cx="3037840" cy="464820"/>
          </a:xfrm>
          <a:prstGeom prst="rect">
            <a:avLst/>
          </a:prstGeom>
        </p:spPr>
        <p:txBody>
          <a:bodyPr vert="horz" lIns="93169" tIns="46583" rIns="93169" bIns="46583" rtlCol="0" anchor="b"/>
          <a:lstStyle>
            <a:lvl1pPr algn="r">
              <a:defRPr sz="1200"/>
            </a:lvl1pPr>
          </a:lstStyle>
          <a:p>
            <a:fld id="{CD14FA9C-19BE-4B35-BDAB-FD7C46246D68}" type="slidenum">
              <a:rPr lang="en-US" smtClean="0"/>
              <a:pPr/>
              <a:t>‹#›</a:t>
            </a:fld>
            <a:endParaRPr lang="en-US" dirty="0"/>
          </a:p>
        </p:txBody>
      </p:sp>
    </p:spTree>
    <p:extLst>
      <p:ext uri="{BB962C8B-B14F-4D97-AF65-F5344CB8AC3E}">
        <p14:creationId xmlns:p14="http://schemas.microsoft.com/office/powerpoint/2010/main" val="688358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840" cy="464820"/>
          </a:xfrm>
          <a:prstGeom prst="rect">
            <a:avLst/>
          </a:prstGeom>
        </p:spPr>
        <p:txBody>
          <a:bodyPr vert="horz" lIns="93169" tIns="46583" rIns="93169" bIns="46583" rtlCol="0"/>
          <a:lstStyle>
            <a:lvl1pPr algn="l">
              <a:defRPr sz="1200"/>
            </a:lvl1pPr>
          </a:lstStyle>
          <a:p>
            <a:endParaRPr lang="en-US" dirty="0"/>
          </a:p>
        </p:txBody>
      </p:sp>
      <p:sp>
        <p:nvSpPr>
          <p:cNvPr id="3" name="Date Placeholder 2"/>
          <p:cNvSpPr>
            <a:spLocks noGrp="1"/>
          </p:cNvSpPr>
          <p:nvPr>
            <p:ph type="dt" idx="1"/>
          </p:nvPr>
        </p:nvSpPr>
        <p:spPr>
          <a:xfrm>
            <a:off x="3970940" y="3"/>
            <a:ext cx="3037840" cy="464820"/>
          </a:xfrm>
          <a:prstGeom prst="rect">
            <a:avLst/>
          </a:prstGeom>
        </p:spPr>
        <p:txBody>
          <a:bodyPr vert="horz" lIns="93169" tIns="46583" rIns="93169" bIns="46583" rtlCol="0"/>
          <a:lstStyle>
            <a:lvl1pPr algn="r">
              <a:defRPr sz="1200"/>
            </a:lvl1pPr>
          </a:lstStyle>
          <a:p>
            <a:fld id="{3769613A-7ECD-4FA3-BDAF-039FDA5AEB3A}" type="datetimeFigureOut">
              <a:rPr lang="en-US" smtClean="0"/>
              <a:pPr/>
              <a:t>1/18/2022</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9" tIns="46583" rIns="93169" bIns="46583" rtlCol="0" anchor="ctr"/>
          <a:lstStyle/>
          <a:p>
            <a:endParaRPr lang="en-US" dirty="0"/>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3169" tIns="46583" rIns="93169" bIns="465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9"/>
            <a:ext cx="3037840" cy="464820"/>
          </a:xfrm>
          <a:prstGeom prst="rect">
            <a:avLst/>
          </a:prstGeom>
        </p:spPr>
        <p:txBody>
          <a:bodyPr vert="horz" lIns="93169" tIns="46583" rIns="93169"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3169" tIns="46583" rIns="93169" bIns="46583" rtlCol="0" anchor="b"/>
          <a:lstStyle>
            <a:lvl1pPr algn="r">
              <a:defRPr sz="1200"/>
            </a:lvl1pPr>
          </a:lstStyle>
          <a:p>
            <a:fld id="{957EAB2C-9586-4486-9901-F7EDC126C19F}" type="slidenum">
              <a:rPr lang="en-US" smtClean="0"/>
              <a:pPr/>
              <a:t>‹#›</a:t>
            </a:fld>
            <a:endParaRPr lang="en-US" dirty="0"/>
          </a:p>
        </p:txBody>
      </p:sp>
    </p:spTree>
    <p:extLst>
      <p:ext uri="{BB962C8B-B14F-4D97-AF65-F5344CB8AC3E}">
        <p14:creationId xmlns:p14="http://schemas.microsoft.com/office/powerpoint/2010/main" val="3807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391AC4-6F90-4819-8E18-B383507783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60543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11</a:t>
            </a:fld>
            <a:endParaRPr lang="en-US" dirty="0"/>
          </a:p>
        </p:txBody>
      </p:sp>
    </p:spTree>
    <p:extLst>
      <p:ext uri="{BB962C8B-B14F-4D97-AF65-F5344CB8AC3E}">
        <p14:creationId xmlns:p14="http://schemas.microsoft.com/office/powerpoint/2010/main" val="354866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12</a:t>
            </a:fld>
            <a:endParaRPr lang="en-US" dirty="0"/>
          </a:p>
        </p:txBody>
      </p:sp>
    </p:spTree>
    <p:extLst>
      <p:ext uri="{BB962C8B-B14F-4D97-AF65-F5344CB8AC3E}">
        <p14:creationId xmlns:p14="http://schemas.microsoft.com/office/powerpoint/2010/main" val="209255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13</a:t>
            </a:fld>
            <a:endParaRPr lang="en-US" dirty="0"/>
          </a:p>
        </p:txBody>
      </p:sp>
    </p:spTree>
    <p:extLst>
      <p:ext uri="{BB962C8B-B14F-4D97-AF65-F5344CB8AC3E}">
        <p14:creationId xmlns:p14="http://schemas.microsoft.com/office/powerpoint/2010/main" val="844815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14</a:t>
            </a:fld>
            <a:endParaRPr lang="en-US" dirty="0"/>
          </a:p>
        </p:txBody>
      </p:sp>
    </p:spTree>
    <p:extLst>
      <p:ext uri="{BB962C8B-B14F-4D97-AF65-F5344CB8AC3E}">
        <p14:creationId xmlns:p14="http://schemas.microsoft.com/office/powerpoint/2010/main" val="3987926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15</a:t>
            </a:fld>
            <a:endParaRPr lang="en-US" dirty="0"/>
          </a:p>
        </p:txBody>
      </p:sp>
    </p:spTree>
    <p:extLst>
      <p:ext uri="{BB962C8B-B14F-4D97-AF65-F5344CB8AC3E}">
        <p14:creationId xmlns:p14="http://schemas.microsoft.com/office/powerpoint/2010/main" val="175800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16</a:t>
            </a:fld>
            <a:endParaRPr lang="en-US" dirty="0"/>
          </a:p>
        </p:txBody>
      </p:sp>
    </p:spTree>
    <p:extLst>
      <p:ext uri="{BB962C8B-B14F-4D97-AF65-F5344CB8AC3E}">
        <p14:creationId xmlns:p14="http://schemas.microsoft.com/office/powerpoint/2010/main" val="4062002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17</a:t>
            </a:fld>
            <a:endParaRPr lang="en-US" dirty="0"/>
          </a:p>
        </p:txBody>
      </p:sp>
    </p:spTree>
    <p:extLst>
      <p:ext uri="{BB962C8B-B14F-4D97-AF65-F5344CB8AC3E}">
        <p14:creationId xmlns:p14="http://schemas.microsoft.com/office/powerpoint/2010/main" val="967928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18</a:t>
            </a:fld>
            <a:endParaRPr lang="en-US" dirty="0"/>
          </a:p>
        </p:txBody>
      </p:sp>
    </p:spTree>
    <p:extLst>
      <p:ext uri="{BB962C8B-B14F-4D97-AF65-F5344CB8AC3E}">
        <p14:creationId xmlns:p14="http://schemas.microsoft.com/office/powerpoint/2010/main" val="2916015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19</a:t>
            </a:fld>
            <a:endParaRPr lang="en-US" dirty="0"/>
          </a:p>
        </p:txBody>
      </p:sp>
    </p:spTree>
    <p:extLst>
      <p:ext uri="{BB962C8B-B14F-4D97-AF65-F5344CB8AC3E}">
        <p14:creationId xmlns:p14="http://schemas.microsoft.com/office/powerpoint/2010/main" val="143585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20</a:t>
            </a:fld>
            <a:endParaRPr lang="en-US" dirty="0"/>
          </a:p>
        </p:txBody>
      </p:sp>
    </p:spTree>
    <p:extLst>
      <p:ext uri="{BB962C8B-B14F-4D97-AF65-F5344CB8AC3E}">
        <p14:creationId xmlns:p14="http://schemas.microsoft.com/office/powerpoint/2010/main" val="319908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2</a:t>
            </a:fld>
            <a:endParaRPr lang="en-US" dirty="0"/>
          </a:p>
        </p:txBody>
      </p:sp>
    </p:spTree>
    <p:extLst>
      <p:ext uri="{BB962C8B-B14F-4D97-AF65-F5344CB8AC3E}">
        <p14:creationId xmlns:p14="http://schemas.microsoft.com/office/powerpoint/2010/main" val="235945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21</a:t>
            </a:fld>
            <a:endParaRPr lang="en-US" dirty="0"/>
          </a:p>
        </p:txBody>
      </p:sp>
    </p:spTree>
    <p:extLst>
      <p:ext uri="{BB962C8B-B14F-4D97-AF65-F5344CB8AC3E}">
        <p14:creationId xmlns:p14="http://schemas.microsoft.com/office/powerpoint/2010/main" val="2350528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22</a:t>
            </a:fld>
            <a:endParaRPr lang="en-US" dirty="0"/>
          </a:p>
        </p:txBody>
      </p:sp>
    </p:spTree>
    <p:extLst>
      <p:ext uri="{BB962C8B-B14F-4D97-AF65-F5344CB8AC3E}">
        <p14:creationId xmlns:p14="http://schemas.microsoft.com/office/powerpoint/2010/main" val="3597786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7EAB2C-9586-4486-9901-F7EDC126C19F}" type="slidenum">
              <a:rPr lang="en-US" smtClean="0"/>
              <a:pPr/>
              <a:t>23</a:t>
            </a:fld>
            <a:endParaRPr lang="en-US" dirty="0"/>
          </a:p>
        </p:txBody>
      </p:sp>
    </p:spTree>
    <p:extLst>
      <p:ext uri="{BB962C8B-B14F-4D97-AF65-F5344CB8AC3E}">
        <p14:creationId xmlns:p14="http://schemas.microsoft.com/office/powerpoint/2010/main" val="4183192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57EAB2C-9586-4486-9901-F7EDC126C19F}" type="slidenum">
              <a:rPr lang="en-US" smtClean="0"/>
              <a:pPr/>
              <a:t>26</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68984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27</a:t>
            </a:fld>
            <a:endParaRPr lang="en-US" dirty="0"/>
          </a:p>
        </p:txBody>
      </p:sp>
    </p:spTree>
    <p:extLst>
      <p:ext uri="{BB962C8B-B14F-4D97-AF65-F5344CB8AC3E}">
        <p14:creationId xmlns:p14="http://schemas.microsoft.com/office/powerpoint/2010/main" val="2354283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28</a:t>
            </a:fld>
            <a:endParaRPr lang="en-US" dirty="0"/>
          </a:p>
        </p:txBody>
      </p:sp>
    </p:spTree>
    <p:extLst>
      <p:ext uri="{BB962C8B-B14F-4D97-AF65-F5344CB8AC3E}">
        <p14:creationId xmlns:p14="http://schemas.microsoft.com/office/powerpoint/2010/main" val="3618696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29</a:t>
            </a:fld>
            <a:endParaRPr lang="en-US" dirty="0"/>
          </a:p>
        </p:txBody>
      </p:sp>
    </p:spTree>
    <p:extLst>
      <p:ext uri="{BB962C8B-B14F-4D97-AF65-F5344CB8AC3E}">
        <p14:creationId xmlns:p14="http://schemas.microsoft.com/office/powerpoint/2010/main" val="536637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30</a:t>
            </a:fld>
            <a:endParaRPr lang="en-US" dirty="0"/>
          </a:p>
        </p:txBody>
      </p:sp>
    </p:spTree>
    <p:extLst>
      <p:ext uri="{BB962C8B-B14F-4D97-AF65-F5344CB8AC3E}">
        <p14:creationId xmlns:p14="http://schemas.microsoft.com/office/powerpoint/2010/main" val="1716249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31</a:t>
            </a:fld>
            <a:endParaRPr lang="en-US" dirty="0"/>
          </a:p>
        </p:txBody>
      </p:sp>
    </p:spTree>
    <p:extLst>
      <p:ext uri="{BB962C8B-B14F-4D97-AF65-F5344CB8AC3E}">
        <p14:creationId xmlns:p14="http://schemas.microsoft.com/office/powerpoint/2010/main" val="1737130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32</a:t>
            </a:fld>
            <a:endParaRPr lang="en-US" dirty="0"/>
          </a:p>
        </p:txBody>
      </p:sp>
    </p:spTree>
    <p:extLst>
      <p:ext uri="{BB962C8B-B14F-4D97-AF65-F5344CB8AC3E}">
        <p14:creationId xmlns:p14="http://schemas.microsoft.com/office/powerpoint/2010/main" val="285587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3</a:t>
            </a:fld>
            <a:endParaRPr lang="en-US" dirty="0"/>
          </a:p>
        </p:txBody>
      </p:sp>
    </p:spTree>
    <p:extLst>
      <p:ext uri="{BB962C8B-B14F-4D97-AF65-F5344CB8AC3E}">
        <p14:creationId xmlns:p14="http://schemas.microsoft.com/office/powerpoint/2010/main" val="575289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33</a:t>
            </a:fld>
            <a:endParaRPr lang="en-US" dirty="0"/>
          </a:p>
        </p:txBody>
      </p:sp>
    </p:spTree>
    <p:extLst>
      <p:ext uri="{BB962C8B-B14F-4D97-AF65-F5344CB8AC3E}">
        <p14:creationId xmlns:p14="http://schemas.microsoft.com/office/powerpoint/2010/main" val="1637310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34</a:t>
            </a:fld>
            <a:endParaRPr lang="en-US" dirty="0"/>
          </a:p>
        </p:txBody>
      </p:sp>
    </p:spTree>
    <p:extLst>
      <p:ext uri="{BB962C8B-B14F-4D97-AF65-F5344CB8AC3E}">
        <p14:creationId xmlns:p14="http://schemas.microsoft.com/office/powerpoint/2010/main" val="3584903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35</a:t>
            </a:fld>
            <a:endParaRPr lang="en-US" dirty="0"/>
          </a:p>
        </p:txBody>
      </p:sp>
    </p:spTree>
    <p:extLst>
      <p:ext uri="{BB962C8B-B14F-4D97-AF65-F5344CB8AC3E}">
        <p14:creationId xmlns:p14="http://schemas.microsoft.com/office/powerpoint/2010/main" val="1606886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4</a:t>
            </a:fld>
            <a:endParaRPr lang="en-US" dirty="0"/>
          </a:p>
        </p:txBody>
      </p:sp>
    </p:spTree>
    <p:extLst>
      <p:ext uri="{BB962C8B-B14F-4D97-AF65-F5344CB8AC3E}">
        <p14:creationId xmlns:p14="http://schemas.microsoft.com/office/powerpoint/2010/main" val="59460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5</a:t>
            </a:fld>
            <a:endParaRPr lang="en-US" dirty="0"/>
          </a:p>
        </p:txBody>
      </p:sp>
    </p:spTree>
    <p:extLst>
      <p:ext uri="{BB962C8B-B14F-4D97-AF65-F5344CB8AC3E}">
        <p14:creationId xmlns:p14="http://schemas.microsoft.com/office/powerpoint/2010/main" val="372757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6</a:t>
            </a:fld>
            <a:endParaRPr lang="en-US" dirty="0"/>
          </a:p>
        </p:txBody>
      </p:sp>
    </p:spTree>
    <p:extLst>
      <p:ext uri="{BB962C8B-B14F-4D97-AF65-F5344CB8AC3E}">
        <p14:creationId xmlns:p14="http://schemas.microsoft.com/office/powerpoint/2010/main" val="354517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7</a:t>
            </a:fld>
            <a:endParaRPr lang="en-US" dirty="0"/>
          </a:p>
        </p:txBody>
      </p:sp>
    </p:spTree>
    <p:extLst>
      <p:ext uri="{BB962C8B-B14F-4D97-AF65-F5344CB8AC3E}">
        <p14:creationId xmlns:p14="http://schemas.microsoft.com/office/powerpoint/2010/main" val="3432773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8</a:t>
            </a:fld>
            <a:endParaRPr lang="en-US" dirty="0"/>
          </a:p>
        </p:txBody>
      </p:sp>
    </p:spTree>
    <p:extLst>
      <p:ext uri="{BB962C8B-B14F-4D97-AF65-F5344CB8AC3E}">
        <p14:creationId xmlns:p14="http://schemas.microsoft.com/office/powerpoint/2010/main" val="4093131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9</a:t>
            </a:fld>
            <a:endParaRPr lang="en-US" dirty="0"/>
          </a:p>
        </p:txBody>
      </p:sp>
    </p:spTree>
    <p:extLst>
      <p:ext uri="{BB962C8B-B14F-4D97-AF65-F5344CB8AC3E}">
        <p14:creationId xmlns:p14="http://schemas.microsoft.com/office/powerpoint/2010/main" val="343492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1493085"/>
            <a:ext cx="8228413" cy="1785104"/>
          </a:xfrm>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687388" y="3526373"/>
            <a:ext cx="8224837" cy="1969770"/>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5"/>
          <p:cNvSpPr>
            <a:spLocks noGrp="1"/>
          </p:cNvSpPr>
          <p:nvPr>
            <p:ph type="sldNum" sz="quarter" idx="4"/>
          </p:nvPr>
        </p:nvSpPr>
        <p:spPr>
          <a:xfrm>
            <a:off x="131618" y="6492875"/>
            <a:ext cx="498765" cy="365125"/>
          </a:xfrm>
          <a:prstGeom prst="rect">
            <a:avLst/>
          </a:prstGeom>
        </p:spPr>
        <p:txBody>
          <a:bodyPr vert="horz" lIns="91440" tIns="45720" rIns="91440" bIns="45720" rtlCol="0" anchor="ctr"/>
          <a:lstStyle>
            <a:lvl1pPr algn="ctr">
              <a:defRPr sz="1200">
                <a:solidFill>
                  <a:srgbClr val="FFFFFF"/>
                </a:solidFill>
              </a:defRPr>
            </a:lvl1pPr>
          </a:lstStyle>
          <a:p>
            <a:fld id="{82971C03-E4FD-42A6-B2D5-624439E425B5}" type="slidenum">
              <a:rPr lang="en-US" smtClean="0"/>
              <a:pPr/>
              <a:t>‹#›</a:t>
            </a:fld>
            <a:endParaRPr lang="en-US" dirty="0"/>
          </a:p>
        </p:txBody>
      </p:sp>
    </p:spTree>
    <p:extLst>
      <p:ext uri="{BB962C8B-B14F-4D97-AF65-F5344CB8AC3E}">
        <p14:creationId xmlns:p14="http://schemas.microsoft.com/office/powerpoint/2010/main" val="39415142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86857"/>
            <a:ext cx="8224837" cy="3901693"/>
          </a:xfrm>
        </p:spPr>
        <p:txBody>
          <a:bodyPr/>
          <a:lstStyle>
            <a:lvl1pPr marL="0" indent="0">
              <a:buNone/>
              <a:defRPr>
                <a:solidFill>
                  <a:schemeClr val="tx1"/>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7388" y="1103910"/>
            <a:ext cx="8224837" cy="664912"/>
          </a:xfrm>
        </p:spPr>
        <p:txBody>
          <a:bodyPr/>
          <a:lstStyle/>
          <a:p>
            <a:r>
              <a:rPr lang="en-US" smtClean="0"/>
              <a:t>Click to edit Master title style</a:t>
            </a:r>
            <a:endParaRPr lang="en-US" dirty="0"/>
          </a:p>
        </p:txBody>
      </p:sp>
      <p:sp>
        <p:nvSpPr>
          <p:cNvPr id="5" name="Slide Number Placeholder 5"/>
          <p:cNvSpPr>
            <a:spLocks noGrp="1"/>
          </p:cNvSpPr>
          <p:nvPr>
            <p:ph type="sldNum" sz="quarter" idx="4"/>
          </p:nvPr>
        </p:nvSpPr>
        <p:spPr>
          <a:xfrm>
            <a:off x="8491847" y="6400800"/>
            <a:ext cx="420378" cy="365125"/>
          </a:xfrm>
          <a:prstGeom prst="rect">
            <a:avLst/>
          </a:prstGeom>
        </p:spPr>
        <p:txBody>
          <a:bodyPr vert="horz" lIns="91440" tIns="45720" rIns="91440" bIns="45720" rtlCol="0" anchor="ctr"/>
          <a:lstStyle>
            <a:lvl1pPr algn="ctr">
              <a:defRPr sz="1200">
                <a:solidFill>
                  <a:srgbClr val="000000"/>
                </a:solidFill>
              </a:defRPr>
            </a:lvl1pPr>
          </a:lstStyle>
          <a:p>
            <a:fld id="{82971C03-E4FD-42A6-B2D5-624439E425B5}" type="slidenum">
              <a:rPr lang="en-US" smtClean="0"/>
              <a:pPr/>
              <a:t>‹#›</a:t>
            </a:fld>
            <a:endParaRPr lang="en-US" dirty="0"/>
          </a:p>
        </p:txBody>
      </p:sp>
    </p:spTree>
    <p:extLst>
      <p:ext uri="{BB962C8B-B14F-4D97-AF65-F5344CB8AC3E}">
        <p14:creationId xmlns:p14="http://schemas.microsoft.com/office/powerpoint/2010/main" val="40502351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1579418"/>
            <a:ext cx="8905460" cy="4726380"/>
          </a:xfrm>
        </p:spPr>
        <p:txBody>
          <a:bodyPr/>
          <a:lstStyle/>
          <a:p>
            <a:r>
              <a:rPr lang="en-US" smtClean="0"/>
              <a:t>Click icon to add SmartArt graphic</a:t>
            </a:r>
            <a:endParaRPr lang="en-US" dirty="0"/>
          </a:p>
        </p:txBody>
      </p:sp>
      <p:sp>
        <p:nvSpPr>
          <p:cNvPr id="3" name="Title 2"/>
          <p:cNvSpPr>
            <a:spLocks noGrp="1"/>
          </p:cNvSpPr>
          <p:nvPr>
            <p:ph type="title"/>
          </p:nvPr>
        </p:nvSpPr>
        <p:spPr>
          <a:xfrm>
            <a:off x="122387" y="1102554"/>
            <a:ext cx="8906256" cy="361468"/>
          </a:xfrm>
        </p:spPr>
        <p:txBody>
          <a:bodyPr>
            <a:normAutofit/>
          </a:bodyPr>
          <a:lstStyle>
            <a:lvl1pPr algn="ctr">
              <a:defRPr sz="2200" b="1"/>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71747" y="6492875"/>
            <a:ext cx="420378" cy="365125"/>
          </a:xfrm>
          <a:prstGeom prst="rect">
            <a:avLst/>
          </a:prstGeom>
        </p:spPr>
        <p:txBody>
          <a:bodyPr vert="horz" lIns="91440" tIns="45720" rIns="91440" bIns="45720" rtlCol="0" anchor="ctr"/>
          <a:lstStyle>
            <a:lvl1pPr algn="ctr">
              <a:defRPr sz="1200">
                <a:solidFill>
                  <a:srgbClr val="000000"/>
                </a:solidFill>
              </a:defRPr>
            </a:lvl1pPr>
          </a:lstStyle>
          <a:p>
            <a:fld id="{82971C03-E4FD-42A6-B2D5-624439E425B5}" type="slidenum">
              <a:rPr lang="en-US" smtClean="0"/>
              <a:pPr/>
              <a:t>‹#›</a:t>
            </a:fld>
            <a:endParaRPr lang="en-US" dirty="0"/>
          </a:p>
        </p:txBody>
      </p:sp>
    </p:spTree>
    <p:extLst>
      <p:ext uri="{BB962C8B-B14F-4D97-AF65-F5344CB8AC3E}">
        <p14:creationId xmlns:p14="http://schemas.microsoft.com/office/powerpoint/2010/main" val="12802429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86857"/>
            <a:ext cx="8224837" cy="3901693"/>
          </a:xfrm>
        </p:spPr>
        <p:txBody>
          <a:bodyPr/>
          <a:lstStyle>
            <a:lvl1pPr marL="0" indent="0">
              <a:buNone/>
              <a:defRPr>
                <a:solidFill>
                  <a:schemeClr val="tx1"/>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687388" y="1103910"/>
            <a:ext cx="8224837" cy="664912"/>
          </a:xfrm>
        </p:spPr>
        <p:txBody>
          <a:body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8491847" y="6400800"/>
            <a:ext cx="420378" cy="365125"/>
          </a:xfrm>
          <a:prstGeom prst="rect">
            <a:avLst/>
          </a:prstGeom>
        </p:spPr>
        <p:txBody>
          <a:bodyPr vert="horz" lIns="91440" tIns="45720" rIns="91440" bIns="45720" rtlCol="0" anchor="ctr"/>
          <a:lstStyle>
            <a:lvl1pPr algn="ctr">
              <a:defRPr sz="1200">
                <a:solidFill>
                  <a:srgbClr val="000000"/>
                </a:solidFill>
              </a:defRPr>
            </a:lvl1pPr>
          </a:lstStyle>
          <a:p>
            <a:fld id="{82971C03-E4FD-42A6-B2D5-624439E425B5}" type="slidenum">
              <a:rPr lang="en-US" smtClean="0"/>
              <a:pPr/>
              <a:t>‹#›</a:t>
            </a:fld>
            <a:endParaRPr lang="en-US" dirty="0"/>
          </a:p>
        </p:txBody>
      </p:sp>
    </p:spTree>
    <p:extLst>
      <p:ext uri="{BB962C8B-B14F-4D97-AF65-F5344CB8AC3E}">
        <p14:creationId xmlns:p14="http://schemas.microsoft.com/office/powerpoint/2010/main" val="3304606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buClr>
                <a:srgbClr val="202659"/>
              </a:buClr>
              <a:defRPr>
                <a:solidFill>
                  <a:srgbClr val="000000"/>
                </a:solidFill>
                <a:latin typeface="+mn-lt"/>
                <a:cs typeface="Franklin Gothic Book" pitchFamily="34" charset="0"/>
              </a:defRPr>
            </a:lvl1pPr>
            <a:lvl2pPr>
              <a:buClr>
                <a:srgbClr val="202659"/>
              </a:buClr>
              <a:defRPr sz="1800">
                <a:solidFill>
                  <a:srgbClr val="000000"/>
                </a:solidFill>
                <a:latin typeface="+mn-lt"/>
                <a:cs typeface="Franklin Gothic Book" pitchFamily="34" charset="0"/>
              </a:defRPr>
            </a:lvl2pPr>
            <a:lvl3pPr>
              <a:buClr>
                <a:srgbClr val="202659"/>
              </a:buClr>
              <a:defRPr sz="1400" baseline="0">
                <a:solidFill>
                  <a:srgbClr val="000000"/>
                </a:solidFill>
                <a:latin typeface="+mn-lt"/>
                <a:cs typeface="Franklin Gothic Book" pitchFamily="34" charset="0"/>
              </a:defRPr>
            </a:lvl3pPr>
            <a:lvl4pPr marL="915988" indent="-228600">
              <a:buClr>
                <a:srgbClr val="202659"/>
              </a:buClr>
              <a:defRPr sz="1400" baseline="0">
                <a:solidFill>
                  <a:srgbClr val="000000"/>
                </a:solidFill>
                <a:latin typeface="+mn-lt"/>
                <a:cs typeface="Arial" pitchFamily="34" charset="0"/>
              </a:defRPr>
            </a:lvl4pPr>
            <a:lvl5pPr marL="1143000" indent="-228600">
              <a:buClr>
                <a:srgbClr val="202659"/>
              </a:buClr>
              <a:defRPr sz="1400" baseline="0">
                <a:solidFill>
                  <a:srgbClr val="000000"/>
                </a:solidFill>
                <a:latin typeface="+mn-lt"/>
                <a:cs typeface="Arial" pitchFamily="34" charset="0"/>
              </a:defRPr>
            </a:lvl5pPr>
            <a:lvl6pPr marL="1377950" indent="-228600">
              <a:buClr>
                <a:srgbClr val="202659"/>
              </a:buClr>
              <a:defRPr sz="1400" baseline="0">
                <a:solidFill>
                  <a:srgbClr val="000000"/>
                </a:solidFill>
                <a:latin typeface="+mn-lt"/>
              </a:defRPr>
            </a:lvl6pPr>
            <a:lvl7pPr marL="1597025" indent="-228600">
              <a:buClr>
                <a:srgbClr val="202659"/>
              </a:buClr>
              <a:defRPr sz="1400" baseline="0">
                <a:solidFill>
                  <a:srgbClr val="000000"/>
                </a:solidFill>
                <a:latin typeface="+mn-lt"/>
              </a:defRPr>
            </a:lvl7pPr>
            <a:lvl8pPr marL="1830388" indent="-228600">
              <a:buClr>
                <a:srgbClr val="202659"/>
              </a:buClr>
              <a:defRPr sz="1400" baseline="0">
                <a:solidFill>
                  <a:srgbClr val="000000"/>
                </a:solidFill>
                <a:latin typeface="+mn-lt"/>
              </a:defRPr>
            </a:lvl8pPr>
            <a:lvl9pPr marL="2057400" indent="-228600">
              <a:buClr>
                <a:srgbClr val="202659"/>
              </a:buClr>
              <a:defRPr sz="1400" baseline="0">
                <a:solidFill>
                  <a:srgbClr val="000000"/>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5"/>
          <p:cNvSpPr>
            <a:spLocks noGrp="1"/>
          </p:cNvSpPr>
          <p:nvPr>
            <p:ph type="sldNum" sz="quarter" idx="4"/>
          </p:nvPr>
        </p:nvSpPr>
        <p:spPr>
          <a:xfrm>
            <a:off x="71747" y="6492875"/>
            <a:ext cx="420378" cy="365125"/>
          </a:xfrm>
          <a:prstGeom prst="rect">
            <a:avLst/>
          </a:prstGeom>
        </p:spPr>
        <p:txBody>
          <a:bodyPr vert="horz" lIns="91440" tIns="45720" rIns="91440" bIns="45720" rtlCol="0" anchor="ctr"/>
          <a:lstStyle>
            <a:lvl1pPr algn="ctr">
              <a:defRPr sz="1200">
                <a:solidFill>
                  <a:srgbClr val="000000"/>
                </a:solidFill>
              </a:defRPr>
            </a:lvl1pPr>
          </a:lstStyle>
          <a:p>
            <a:fld id="{82971C03-E4FD-42A6-B2D5-624439E425B5}" type="slidenum">
              <a:rPr lang="en-US" smtClean="0"/>
              <a:pPr/>
              <a:t>‹#›</a:t>
            </a:fld>
            <a:endParaRPr lang="en-US" dirty="0"/>
          </a:p>
        </p:txBody>
      </p:sp>
      <p:sp>
        <p:nvSpPr>
          <p:cNvPr id="4" name="Rectangle 3"/>
          <p:cNvSpPr/>
          <p:nvPr userDrawn="1"/>
        </p:nvSpPr>
        <p:spPr>
          <a:xfrm>
            <a:off x="6096000" y="6172200"/>
            <a:ext cx="2971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5860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491847" y="6400800"/>
            <a:ext cx="420378" cy="365125"/>
          </a:xfrm>
          <a:prstGeom prst="rect">
            <a:avLst/>
          </a:prstGeom>
        </p:spPr>
        <p:txBody>
          <a:bodyPr vert="horz" lIns="91440" tIns="45720" rIns="91440" bIns="45720" rtlCol="0" anchor="ctr"/>
          <a:lstStyle>
            <a:lvl1pPr algn="ctr">
              <a:defRPr sz="1200">
                <a:solidFill>
                  <a:srgbClr val="000000"/>
                </a:solidFill>
              </a:defRPr>
            </a:lvl1pPr>
          </a:lstStyle>
          <a:p>
            <a:fld id="{82971C03-E4FD-42A6-B2D5-624439E425B5}" type="slidenum">
              <a:rPr lang="en-US" smtClean="0"/>
              <a:pPr/>
              <a:t>‹#›</a:t>
            </a:fld>
            <a:endParaRPr lang="en-US" dirty="0"/>
          </a:p>
        </p:txBody>
      </p:sp>
    </p:spTree>
    <p:extLst>
      <p:ext uri="{BB962C8B-B14F-4D97-AF65-F5344CB8AC3E}">
        <p14:creationId xmlns:p14="http://schemas.microsoft.com/office/powerpoint/2010/main" val="35017173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buClr>
                <a:srgbClr val="202659"/>
              </a:buClr>
              <a:defRPr>
                <a:solidFill>
                  <a:srgbClr val="000000"/>
                </a:solidFill>
                <a:latin typeface="+mn-lt"/>
                <a:cs typeface="Franklin Gothic Book" pitchFamily="34" charset="0"/>
              </a:defRPr>
            </a:lvl1pPr>
            <a:lvl2pPr>
              <a:buClr>
                <a:srgbClr val="202659"/>
              </a:buClr>
              <a:defRPr sz="1800">
                <a:solidFill>
                  <a:srgbClr val="000000"/>
                </a:solidFill>
                <a:latin typeface="+mn-lt"/>
                <a:cs typeface="Franklin Gothic Book" pitchFamily="34" charset="0"/>
              </a:defRPr>
            </a:lvl2pPr>
            <a:lvl3pPr>
              <a:buClr>
                <a:srgbClr val="202659"/>
              </a:buClr>
              <a:defRPr sz="1400" baseline="0">
                <a:solidFill>
                  <a:srgbClr val="000000"/>
                </a:solidFill>
                <a:latin typeface="+mn-lt"/>
                <a:cs typeface="Franklin Gothic Book" pitchFamily="34" charset="0"/>
              </a:defRPr>
            </a:lvl3pPr>
            <a:lvl4pPr marL="915988" indent="-228600">
              <a:buClr>
                <a:srgbClr val="202659"/>
              </a:buClr>
              <a:defRPr sz="1400" baseline="0">
                <a:solidFill>
                  <a:srgbClr val="000000"/>
                </a:solidFill>
                <a:latin typeface="+mn-lt"/>
                <a:cs typeface="Arial" pitchFamily="34" charset="0"/>
              </a:defRPr>
            </a:lvl4pPr>
            <a:lvl5pPr marL="1143000" indent="-228600">
              <a:buClr>
                <a:srgbClr val="202659"/>
              </a:buClr>
              <a:defRPr sz="1400" baseline="0">
                <a:solidFill>
                  <a:srgbClr val="000000"/>
                </a:solidFill>
                <a:latin typeface="+mn-lt"/>
                <a:cs typeface="Arial" pitchFamily="34" charset="0"/>
              </a:defRPr>
            </a:lvl5pPr>
            <a:lvl6pPr marL="1377950" indent="-228600">
              <a:buClr>
                <a:srgbClr val="202659"/>
              </a:buClr>
              <a:defRPr sz="1400" baseline="0">
                <a:solidFill>
                  <a:srgbClr val="000000"/>
                </a:solidFill>
                <a:latin typeface="+mn-lt"/>
              </a:defRPr>
            </a:lvl6pPr>
            <a:lvl7pPr marL="1597025" indent="-228600">
              <a:buClr>
                <a:srgbClr val="202659"/>
              </a:buClr>
              <a:defRPr sz="1400" baseline="0">
                <a:solidFill>
                  <a:srgbClr val="000000"/>
                </a:solidFill>
                <a:latin typeface="+mn-lt"/>
              </a:defRPr>
            </a:lvl7pPr>
            <a:lvl8pPr marL="1830388" indent="-228600">
              <a:buClr>
                <a:srgbClr val="202659"/>
              </a:buClr>
              <a:defRPr sz="1400" baseline="0">
                <a:solidFill>
                  <a:srgbClr val="000000"/>
                </a:solidFill>
                <a:latin typeface="+mn-lt"/>
              </a:defRPr>
            </a:lvl8pPr>
            <a:lvl9pPr marL="2057400" indent="-228600">
              <a:buClr>
                <a:srgbClr val="202659"/>
              </a:buClr>
              <a:defRPr sz="1400" baseline="0">
                <a:solidFill>
                  <a:srgbClr val="000000"/>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5"/>
          <p:cNvSpPr>
            <a:spLocks noGrp="1"/>
          </p:cNvSpPr>
          <p:nvPr>
            <p:ph type="sldNum" sz="quarter" idx="4"/>
          </p:nvPr>
        </p:nvSpPr>
        <p:spPr>
          <a:xfrm>
            <a:off x="71747" y="6492875"/>
            <a:ext cx="420378" cy="365125"/>
          </a:xfrm>
          <a:prstGeom prst="rect">
            <a:avLst/>
          </a:prstGeom>
        </p:spPr>
        <p:txBody>
          <a:bodyPr vert="horz" lIns="91440" tIns="45720" rIns="91440" bIns="45720" rtlCol="0" anchor="ctr"/>
          <a:lstStyle>
            <a:lvl1pPr algn="ctr">
              <a:defRPr sz="1200">
                <a:solidFill>
                  <a:srgbClr val="000000"/>
                </a:solidFill>
              </a:defRPr>
            </a:lvl1pPr>
          </a:lstStyle>
          <a:p>
            <a:fld id="{82971C03-E4FD-42A6-B2D5-624439E425B5}" type="slidenum">
              <a:rPr lang="en-US" smtClean="0"/>
              <a:pPr/>
              <a:t>‹#›</a:t>
            </a:fld>
            <a:endParaRPr lang="en-US" dirty="0"/>
          </a:p>
        </p:txBody>
      </p:sp>
      <p:sp>
        <p:nvSpPr>
          <p:cNvPr id="4" name="Rectangle 3"/>
          <p:cNvSpPr/>
          <p:nvPr userDrawn="1"/>
        </p:nvSpPr>
        <p:spPr>
          <a:xfrm>
            <a:off x="6096000" y="6172200"/>
            <a:ext cx="2971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278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4230687"/>
          </a:xfrm>
        </p:spPr>
        <p:txBody>
          <a:bodyPr/>
          <a:lstStyle>
            <a:lvl1pPr>
              <a:buClr>
                <a:srgbClr val="202659"/>
              </a:buClr>
              <a:defRPr>
                <a:solidFill>
                  <a:srgbClr val="202659"/>
                </a:solidFill>
                <a:latin typeface="+mn-lt"/>
                <a:cs typeface="Franklin Gothic Book" pitchFamily="34" charset="0"/>
              </a:defRPr>
            </a:lvl1pPr>
            <a:lvl2pPr>
              <a:buClr>
                <a:srgbClr val="202659"/>
              </a:buClr>
              <a:defRPr sz="1800">
                <a:solidFill>
                  <a:srgbClr val="000000"/>
                </a:solidFill>
                <a:latin typeface="+mn-lt"/>
                <a:cs typeface="Franklin Gothic Book" pitchFamily="34" charset="0"/>
              </a:defRPr>
            </a:lvl2pPr>
            <a:lvl3pPr>
              <a:buClr>
                <a:srgbClr val="202659"/>
              </a:buClr>
              <a:defRPr sz="1400" baseline="0">
                <a:solidFill>
                  <a:srgbClr val="000000"/>
                </a:solidFill>
                <a:latin typeface="+mn-lt"/>
                <a:cs typeface="Franklin Gothic Book" pitchFamily="34" charset="0"/>
              </a:defRPr>
            </a:lvl3pPr>
            <a:lvl4pPr marL="915988" indent="-228600">
              <a:buClr>
                <a:srgbClr val="202659"/>
              </a:buClr>
              <a:defRPr sz="1400" baseline="0">
                <a:solidFill>
                  <a:srgbClr val="000000"/>
                </a:solidFill>
                <a:latin typeface="+mn-lt"/>
                <a:cs typeface="Arial" pitchFamily="34" charset="0"/>
              </a:defRPr>
            </a:lvl4pPr>
            <a:lvl5pPr marL="1143000" indent="-228600">
              <a:buClr>
                <a:srgbClr val="202659"/>
              </a:buClr>
              <a:defRPr sz="1400" baseline="0">
                <a:solidFill>
                  <a:srgbClr val="000000"/>
                </a:solidFill>
                <a:latin typeface="+mn-lt"/>
                <a:cs typeface="Arial" pitchFamily="34" charset="0"/>
              </a:defRPr>
            </a:lvl5pPr>
            <a:lvl6pPr marL="1377950" indent="-228600">
              <a:buClr>
                <a:srgbClr val="202659"/>
              </a:buClr>
              <a:defRPr sz="1400" baseline="0">
                <a:solidFill>
                  <a:srgbClr val="000000"/>
                </a:solidFill>
                <a:latin typeface="+mn-lt"/>
              </a:defRPr>
            </a:lvl6pPr>
            <a:lvl7pPr marL="1597025" indent="-228600">
              <a:buClr>
                <a:srgbClr val="202659"/>
              </a:buClr>
              <a:defRPr sz="1400" baseline="0">
                <a:solidFill>
                  <a:srgbClr val="000000"/>
                </a:solidFill>
                <a:latin typeface="+mn-lt"/>
              </a:defRPr>
            </a:lvl7pPr>
            <a:lvl8pPr marL="1830388" indent="-228600">
              <a:buClr>
                <a:srgbClr val="202659"/>
              </a:buClr>
              <a:defRPr sz="1400" baseline="0">
                <a:solidFill>
                  <a:srgbClr val="000000"/>
                </a:solidFill>
                <a:latin typeface="+mn-lt"/>
              </a:defRPr>
            </a:lvl8pPr>
            <a:lvl9pPr marL="2057400" indent="-228600">
              <a:buClr>
                <a:srgbClr val="202659"/>
              </a:buClr>
              <a:defRPr sz="1400" baseline="0">
                <a:solidFill>
                  <a:srgbClr val="000000"/>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4221616"/>
          </a:xfrm>
        </p:spPr>
        <p:txBody>
          <a:bodyPr/>
          <a:lstStyle>
            <a:lvl1pPr>
              <a:buClr>
                <a:srgbClr val="202659"/>
              </a:buClr>
              <a:defRPr>
                <a:solidFill>
                  <a:srgbClr val="202659"/>
                </a:solidFill>
                <a:latin typeface="+mn-lt"/>
                <a:cs typeface="Franklin Gothic Book" pitchFamily="34" charset="0"/>
              </a:defRPr>
            </a:lvl1pPr>
            <a:lvl2pPr>
              <a:buClr>
                <a:srgbClr val="202659"/>
              </a:buClr>
              <a:defRPr sz="1800">
                <a:solidFill>
                  <a:srgbClr val="000000"/>
                </a:solidFill>
                <a:latin typeface="+mn-lt"/>
                <a:cs typeface="Franklin Gothic Book" pitchFamily="34" charset="0"/>
              </a:defRPr>
            </a:lvl2pPr>
            <a:lvl3pPr>
              <a:buClr>
                <a:srgbClr val="202659"/>
              </a:buClr>
              <a:defRPr sz="1400" baseline="0">
                <a:solidFill>
                  <a:srgbClr val="000000"/>
                </a:solidFill>
                <a:latin typeface="+mn-lt"/>
                <a:cs typeface="Franklin Gothic Book" pitchFamily="34" charset="0"/>
              </a:defRPr>
            </a:lvl3pPr>
            <a:lvl4pPr marL="915988" indent="-228600">
              <a:buClr>
                <a:srgbClr val="202659"/>
              </a:buClr>
              <a:defRPr sz="1400" baseline="0">
                <a:solidFill>
                  <a:srgbClr val="000000"/>
                </a:solidFill>
                <a:latin typeface="+mn-lt"/>
                <a:cs typeface="Arial" pitchFamily="34" charset="0"/>
              </a:defRPr>
            </a:lvl4pPr>
            <a:lvl5pPr marL="1143000" indent="-228600">
              <a:buClr>
                <a:srgbClr val="202659"/>
              </a:buClr>
              <a:defRPr sz="1400" baseline="0">
                <a:solidFill>
                  <a:srgbClr val="000000"/>
                </a:solidFill>
                <a:latin typeface="+mn-lt"/>
                <a:cs typeface="Arial" pitchFamily="34" charset="0"/>
              </a:defRPr>
            </a:lvl5pPr>
            <a:lvl6pPr marL="1377950" indent="-228600">
              <a:buClr>
                <a:srgbClr val="202659"/>
              </a:buClr>
              <a:defRPr sz="1400" baseline="0">
                <a:solidFill>
                  <a:srgbClr val="000000"/>
                </a:solidFill>
                <a:latin typeface="+mn-lt"/>
              </a:defRPr>
            </a:lvl6pPr>
            <a:lvl7pPr marL="1597025" indent="-228600">
              <a:buClr>
                <a:srgbClr val="202659"/>
              </a:buClr>
              <a:defRPr sz="1400" baseline="0">
                <a:solidFill>
                  <a:srgbClr val="000000"/>
                </a:solidFill>
                <a:latin typeface="+mn-lt"/>
              </a:defRPr>
            </a:lvl7pPr>
            <a:lvl8pPr marL="1830388" indent="-228600">
              <a:buClr>
                <a:srgbClr val="202659"/>
              </a:buClr>
              <a:defRPr sz="1400" baseline="0">
                <a:solidFill>
                  <a:srgbClr val="000000"/>
                </a:solidFill>
                <a:latin typeface="+mn-lt"/>
              </a:defRPr>
            </a:lvl8pPr>
            <a:lvl9pPr marL="2057400" indent="-228600">
              <a:buClr>
                <a:srgbClr val="202659"/>
              </a:buClr>
              <a:defRPr sz="1400" baseline="0">
                <a:solidFill>
                  <a:srgbClr val="000000"/>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71747" y="6492875"/>
            <a:ext cx="420378" cy="365125"/>
          </a:xfrm>
          <a:prstGeom prst="rect">
            <a:avLst/>
          </a:prstGeom>
        </p:spPr>
        <p:txBody>
          <a:bodyPr vert="horz" lIns="91440" tIns="45720" rIns="91440" bIns="45720" rtlCol="0" anchor="ctr"/>
          <a:lstStyle>
            <a:lvl1pPr algn="ctr">
              <a:defRPr sz="1200">
                <a:solidFill>
                  <a:srgbClr val="000000"/>
                </a:solidFill>
              </a:defRPr>
            </a:lvl1pPr>
          </a:lstStyle>
          <a:p>
            <a:fld id="{82971C03-E4FD-42A6-B2D5-624439E425B5}" type="slidenum">
              <a:rPr lang="en-US" smtClean="0"/>
              <a:pPr/>
              <a:t>‹#›</a:t>
            </a:fld>
            <a:endParaRPr lang="en-US" dirty="0"/>
          </a:p>
        </p:txBody>
      </p:sp>
    </p:spTree>
    <p:extLst>
      <p:ext uri="{BB962C8B-B14F-4D97-AF65-F5344CB8AC3E}">
        <p14:creationId xmlns:p14="http://schemas.microsoft.com/office/powerpoint/2010/main" val="11006936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687388" y="1223158"/>
            <a:ext cx="8224837" cy="736164"/>
          </a:xfrm>
        </p:spPr>
        <p:txBody>
          <a:bodyPr/>
          <a:lstStyle/>
          <a:p>
            <a:r>
              <a:rPr lang="en-US" smtClean="0"/>
              <a:t>Click to edit Master title style</a:t>
            </a:r>
            <a:endParaRPr lang="en-US" dirty="0"/>
          </a:p>
        </p:txBody>
      </p:sp>
      <p:sp>
        <p:nvSpPr>
          <p:cNvPr id="5" name="Slide Number Placeholder 5"/>
          <p:cNvSpPr>
            <a:spLocks noGrp="1"/>
          </p:cNvSpPr>
          <p:nvPr>
            <p:ph type="sldNum" sz="quarter" idx="4"/>
          </p:nvPr>
        </p:nvSpPr>
        <p:spPr>
          <a:xfrm>
            <a:off x="71747" y="6492875"/>
            <a:ext cx="420378" cy="365125"/>
          </a:xfrm>
          <a:prstGeom prst="rect">
            <a:avLst/>
          </a:prstGeom>
        </p:spPr>
        <p:txBody>
          <a:bodyPr vert="horz" lIns="91440" tIns="45720" rIns="91440" bIns="45720" rtlCol="0" anchor="ctr"/>
          <a:lstStyle>
            <a:lvl1pPr algn="ctr">
              <a:defRPr sz="1200">
                <a:solidFill>
                  <a:srgbClr val="000000"/>
                </a:solidFill>
              </a:defRPr>
            </a:lvl1pPr>
          </a:lstStyle>
          <a:p>
            <a:fld id="{82971C03-E4FD-42A6-B2D5-624439E425B5}" type="slidenum">
              <a:rPr lang="en-US" smtClean="0"/>
              <a:pPr/>
              <a:t>‹#›</a:t>
            </a:fld>
            <a:endParaRPr lang="en-US" dirty="0"/>
          </a:p>
        </p:txBody>
      </p:sp>
    </p:spTree>
    <p:extLst>
      <p:ext uri="{BB962C8B-B14F-4D97-AF65-F5344CB8AC3E}">
        <p14:creationId xmlns:p14="http://schemas.microsoft.com/office/powerpoint/2010/main" val="12486358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1493085"/>
            <a:ext cx="8228413" cy="1785104"/>
          </a:xfrm>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687388" y="3526373"/>
            <a:ext cx="8224837" cy="1969770"/>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5"/>
          <p:cNvSpPr>
            <a:spLocks noGrp="1"/>
          </p:cNvSpPr>
          <p:nvPr>
            <p:ph type="sldNum" sz="quarter" idx="4"/>
          </p:nvPr>
        </p:nvSpPr>
        <p:spPr>
          <a:xfrm>
            <a:off x="131618" y="6492875"/>
            <a:ext cx="498765" cy="365125"/>
          </a:xfrm>
          <a:prstGeom prst="rect">
            <a:avLst/>
          </a:prstGeom>
        </p:spPr>
        <p:txBody>
          <a:bodyPr vert="horz" lIns="91440" tIns="45720" rIns="91440" bIns="45720" rtlCol="0" anchor="ctr"/>
          <a:lstStyle>
            <a:lvl1pPr algn="ctr">
              <a:defRPr sz="1200">
                <a:solidFill>
                  <a:srgbClr val="FFFFFF"/>
                </a:solidFill>
              </a:defRPr>
            </a:lvl1pPr>
          </a:lstStyle>
          <a:p>
            <a:fld id="{82971C03-E4FD-42A6-B2D5-624439E425B5}" type="slidenum">
              <a:rPr lang="en-US" smtClean="0"/>
              <a:pPr/>
              <a:t>‹#›</a:t>
            </a:fld>
            <a:endParaRPr lang="en-US" dirty="0"/>
          </a:p>
        </p:txBody>
      </p:sp>
    </p:spTree>
    <p:extLst>
      <p:ext uri="{BB962C8B-B14F-4D97-AF65-F5344CB8AC3E}">
        <p14:creationId xmlns:p14="http://schemas.microsoft.com/office/powerpoint/2010/main" val="3926222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3A16F0F-C103-4581-B925-E3460742FF95}" type="datetimeFigureOut">
              <a:rPr lang="en-US" smtClean="0"/>
              <a:t>1/18/2022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4D0F502-4C06-46A2-93FC-F8C8F5AE2EA7}" type="slidenum">
              <a:rPr lang="en-US" smtClean="0"/>
              <a:t>‹#›</a:t>
            </a:fld>
            <a:endParaRPr lang="en-US"/>
          </a:p>
        </p:txBody>
      </p:sp>
    </p:spTree>
    <p:extLst>
      <p:ext uri="{BB962C8B-B14F-4D97-AF65-F5344CB8AC3E}">
        <p14:creationId xmlns:p14="http://schemas.microsoft.com/office/powerpoint/2010/main" val="868787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preferRelativeResize="0">
            <a:picLocks/>
          </p:cNvPicPr>
          <p:nvPr userDrawn="1"/>
        </p:nvPicPr>
        <p:blipFill>
          <a:blip r:embed="rId5">
            <a:extLst>
              <a:ext uri="{28A0092B-C50C-407E-A947-70E740481C1C}">
                <a14:useLocalDpi xmlns:a14="http://schemas.microsoft.com/office/drawing/2010/main" val="0"/>
              </a:ext>
            </a:extLst>
          </a:blip>
          <a:stretch>
            <a:fillRect/>
          </a:stretch>
        </p:blipFill>
        <p:spPr>
          <a:xfrm>
            <a:off x="2177" y="0"/>
            <a:ext cx="9144000" cy="857844"/>
          </a:xfrm>
          <a:prstGeom prst="rect">
            <a:avLst/>
          </a:prstGeom>
        </p:spPr>
      </p:pic>
      <p:sp>
        <p:nvSpPr>
          <p:cNvPr id="3" name="Rectangle 2"/>
          <p:cNvSpPr/>
          <p:nvPr userDrawn="1"/>
        </p:nvSpPr>
        <p:spPr>
          <a:xfrm>
            <a:off x="0" y="857844"/>
            <a:ext cx="9159240" cy="6228755"/>
          </a:xfrm>
          <a:prstGeom prst="rect">
            <a:avLst/>
          </a:prstGeom>
          <a:gradFill flip="none" rotWithShape="1">
            <a:gsLst>
              <a:gs pos="0">
                <a:srgbClr val="003366"/>
              </a:gs>
              <a:gs pos="76000">
                <a:srgbClr val="336699"/>
              </a:gs>
              <a:gs pos="100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Title Placeholder 1"/>
          <p:cNvSpPr>
            <a:spLocks noGrp="1"/>
          </p:cNvSpPr>
          <p:nvPr>
            <p:ph type="title"/>
          </p:nvPr>
        </p:nvSpPr>
        <p:spPr bwMode="gray">
          <a:xfrm>
            <a:off x="683811" y="15964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2052" name="Text Placeholder 2"/>
          <p:cNvSpPr>
            <a:spLocks noGrp="1"/>
          </p:cNvSpPr>
          <p:nvPr>
            <p:ph type="body" idx="1"/>
          </p:nvPr>
        </p:nvSpPr>
        <p:spPr bwMode="gray">
          <a:xfrm>
            <a:off x="683893" y="3380323"/>
            <a:ext cx="8228331" cy="2191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p:txBody>
      </p:sp>
      <p:sp>
        <p:nvSpPr>
          <p:cNvPr id="8" name="Slide Number Placeholder 5"/>
          <p:cNvSpPr>
            <a:spLocks noGrp="1"/>
          </p:cNvSpPr>
          <p:nvPr>
            <p:ph type="sldNum" sz="quarter" idx="4"/>
          </p:nvPr>
        </p:nvSpPr>
        <p:spPr>
          <a:xfrm>
            <a:off x="8610600" y="6349567"/>
            <a:ext cx="420378" cy="365125"/>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pPr>
            <a:fld id="{82971C03-E4FD-42A6-B2D5-624439E425B5}" type="slidenum">
              <a:rPr lang="en-US" smtClean="0">
                <a:ea typeface="ＭＳ Ｐゴシック"/>
              </a:rPr>
              <a:pPr fontAlgn="base">
                <a:spcBef>
                  <a:spcPct val="0"/>
                </a:spcBef>
                <a:spcAft>
                  <a:spcPct val="0"/>
                </a:spcAft>
              </a:pPr>
              <a:t>‹#›</a:t>
            </a:fld>
            <a:endParaRPr lang="en-US" dirty="0">
              <a:ea typeface="ＭＳ Ｐゴシック"/>
            </a:endParaRPr>
          </a:p>
        </p:txBody>
      </p:sp>
      <p:cxnSp>
        <p:nvCxnSpPr>
          <p:cNvPr id="10" name="Straight Connector 9"/>
          <p:cNvCxnSpPr/>
          <p:nvPr userDrawn="1"/>
        </p:nvCxnSpPr>
        <p:spPr>
          <a:xfrm>
            <a:off x="0" y="857844"/>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834740"/>
      </p:ext>
    </p:extLst>
  </p:cSld>
  <p:clrMap bg1="lt1" tx1="dk1" bg2="lt2" tx2="dk2" accent1="accent1" accent2="accent2" accent3="accent3" accent4="accent4" accent5="accent5" accent6="accent6" hlink="hlink" folHlink="folHlink"/>
  <p:sldLayoutIdLst>
    <p:sldLayoutId id="2147483703" r:id="rId1"/>
    <p:sldLayoutId id="2147483711" r:id="rId2"/>
    <p:sldLayoutId id="2147483712" r:id="rId3"/>
  </p:sldLayoutIdLst>
  <p:timing>
    <p:tnLst>
      <p:par>
        <p:cTn id="1" dur="indefinite" restart="never" nodeType="tmRoot"/>
      </p:par>
    </p:tnLst>
  </p:timing>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Arial"/>
          <a:ea typeface="+mn-ea"/>
          <a:cs typeface="Arial"/>
        </a:defRPr>
      </a:lvl1pPr>
      <a:lvl2pPr marL="457200" indent="-457200" algn="l" rtl="0" eaLnBrk="1" fontAlgn="base" hangingPunct="1">
        <a:spcBef>
          <a:spcPct val="20000"/>
        </a:spcBef>
        <a:spcAft>
          <a:spcPct val="0"/>
        </a:spcAft>
        <a:defRPr sz="2400" kern="1200" cap="all">
          <a:solidFill>
            <a:schemeClr val="bg1"/>
          </a:solidFill>
          <a:latin typeface="Arial Narrow"/>
          <a:ea typeface="+mn-ea"/>
          <a:cs typeface="Arial Narrow"/>
        </a:defRPr>
      </a:lvl2pPr>
      <a:lvl3pPr marL="914400" indent="-914400" algn="l" rtl="0" eaLnBrk="1" fontAlgn="base" hangingPunct="1">
        <a:spcBef>
          <a:spcPct val="20000"/>
        </a:spcBef>
        <a:spcAft>
          <a:spcPct val="0"/>
        </a:spcAft>
        <a:defRPr sz="2000" kern="1200" cap="all">
          <a:solidFill>
            <a:schemeClr val="bg1"/>
          </a:solidFill>
          <a:latin typeface="Arial Narrow"/>
          <a:ea typeface="+mn-ea"/>
          <a:cs typeface="Arial Narrow"/>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5123" name="Title Placeholder 1"/>
          <p:cNvSpPr>
            <a:spLocks noGrp="1"/>
          </p:cNvSpPr>
          <p:nvPr>
            <p:ph type="title"/>
          </p:nvPr>
        </p:nvSpPr>
        <p:spPr bwMode="gray">
          <a:xfrm>
            <a:off x="687388" y="1053701"/>
            <a:ext cx="8224837" cy="774481"/>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1900052"/>
            <a:ext cx="8224837" cy="43388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7" name="Slide Number Placeholder 5"/>
          <p:cNvSpPr>
            <a:spLocks noGrp="1"/>
          </p:cNvSpPr>
          <p:nvPr>
            <p:ph type="sldNum" sz="quarter" idx="4"/>
          </p:nvPr>
        </p:nvSpPr>
        <p:spPr>
          <a:xfrm>
            <a:off x="71747" y="6492875"/>
            <a:ext cx="420378" cy="365125"/>
          </a:xfrm>
          <a:prstGeom prst="rect">
            <a:avLst/>
          </a:prstGeom>
        </p:spPr>
        <p:txBody>
          <a:bodyPr vert="horz" lIns="91440" tIns="45720" rIns="91440" bIns="45720" rtlCol="0" anchor="ctr"/>
          <a:lstStyle>
            <a:lvl1pPr algn="ctr">
              <a:defRPr sz="1200">
                <a:solidFill>
                  <a:srgbClr val="000000"/>
                </a:solidFill>
              </a:defRPr>
            </a:lvl1pPr>
          </a:lstStyle>
          <a:p>
            <a:fld id="{82971C03-E4FD-42A6-B2D5-624439E425B5}" type="slidenum">
              <a:rPr lang="en-US" smtClean="0"/>
              <a:pPr/>
              <a:t>‹#›</a:t>
            </a:fld>
            <a:endParaRPr lang="en-US" dirty="0"/>
          </a:p>
        </p:txBody>
      </p:sp>
      <p:sp>
        <p:nvSpPr>
          <p:cNvPr id="6" name="Rectangle 5"/>
          <p:cNvSpPr/>
          <p:nvPr userDrawn="1"/>
        </p:nvSpPr>
        <p:spPr>
          <a:xfrm>
            <a:off x="6096000" y="6310744"/>
            <a:ext cx="2971800" cy="47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0" y="76200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06497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3" r:id="rId7"/>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342900" indent="-342900" algn="l" rtl="0" eaLnBrk="1" fontAlgn="base" hangingPunct="1">
        <a:spcBef>
          <a:spcPts val="600"/>
        </a:spcBef>
        <a:spcAft>
          <a:spcPts val="0"/>
        </a:spcAft>
        <a:buClr>
          <a:srgbClr val="202659"/>
        </a:buClr>
        <a:buFont typeface="Arial"/>
        <a:buChar char="•"/>
        <a:defRPr sz="2400" kern="1200">
          <a:solidFill>
            <a:schemeClr val="tx1"/>
          </a:solidFill>
          <a:latin typeface="+mn-lt"/>
          <a:ea typeface="Arial" pitchFamily="34" charset="0"/>
          <a:cs typeface="Arial" pitchFamily="34" charset="0"/>
        </a:defRPr>
      </a:lvl1pPr>
      <a:lvl2pPr marL="515937" indent="-285750" algn="l" rtl="0" eaLnBrk="1" fontAlgn="base" hangingPunct="1">
        <a:spcBef>
          <a:spcPts val="600"/>
        </a:spcBef>
        <a:spcAft>
          <a:spcPts val="0"/>
        </a:spcAft>
        <a:buClr>
          <a:srgbClr val="202659"/>
        </a:buClr>
        <a:buFont typeface="Arial"/>
        <a:buChar char="•"/>
        <a:defRPr sz="1800" kern="1200">
          <a:solidFill>
            <a:schemeClr val="tx1"/>
          </a:solidFill>
          <a:latin typeface="+mn-lt"/>
          <a:ea typeface="Arial" pitchFamily="34" charset="0"/>
          <a:cs typeface="Arial" pitchFamily="34" charset="0"/>
        </a:defRPr>
      </a:lvl2pPr>
      <a:lvl3pPr marL="744538" indent="-285750" algn="l" defTabSz="914400" rtl="0" eaLnBrk="1" fontAlgn="base" hangingPunct="1">
        <a:spcBef>
          <a:spcPts val="600"/>
        </a:spcBef>
        <a:spcAft>
          <a:spcPts val="0"/>
        </a:spcAft>
        <a:buClr>
          <a:srgbClr val="202659"/>
        </a:buClr>
        <a:buFont typeface="Arial"/>
        <a:buChar char="•"/>
        <a:defRPr sz="1400" kern="1200">
          <a:solidFill>
            <a:schemeClr val="tx1"/>
          </a:solidFill>
          <a:latin typeface="+mn-lt"/>
          <a:ea typeface="Arial" pitchFamily="34" charset="0"/>
          <a:cs typeface="Arial" pitchFamily="34" charset="0"/>
        </a:defRPr>
      </a:lvl3pPr>
      <a:lvl4pPr marL="1657350" indent="-285750" algn="l" rtl="0" eaLnBrk="1" fontAlgn="base" hangingPunct="1">
        <a:spcBef>
          <a:spcPts val="600"/>
        </a:spcBef>
        <a:spcAft>
          <a:spcPts val="0"/>
        </a:spcAft>
        <a:buClr>
          <a:srgbClr val="202659"/>
        </a:buClr>
        <a:buSzPct val="75000"/>
        <a:buFont typeface="Arial"/>
        <a:buChar char="•"/>
        <a:defRPr sz="1400" kern="1200">
          <a:solidFill>
            <a:schemeClr val="tx1"/>
          </a:solidFill>
          <a:latin typeface="+mn-lt"/>
          <a:ea typeface="Arial" pitchFamily="34" charset="0"/>
          <a:cs typeface="Arial" pitchFamily="34" charset="0"/>
        </a:defRPr>
      </a:lvl4pPr>
      <a:lvl5pPr marL="2114550" indent="-285750" algn="l" rtl="0" eaLnBrk="1" fontAlgn="base" hangingPunct="1">
        <a:spcBef>
          <a:spcPts val="600"/>
        </a:spcBef>
        <a:spcAft>
          <a:spcPts val="0"/>
        </a:spcAft>
        <a:buClr>
          <a:srgbClr val="202659"/>
        </a:buClr>
        <a:buFont typeface="Arial"/>
        <a:buChar char="•"/>
        <a:defRPr sz="1400" kern="1200">
          <a:solidFill>
            <a:schemeClr val="tx1"/>
          </a:solidFill>
          <a:latin typeface="+mn-lt"/>
          <a:ea typeface="Arial" pitchFamily="34" charset="0"/>
          <a:cs typeface="Arial" pitchFamily="34" charset="0"/>
        </a:defRPr>
      </a:lvl5pPr>
      <a:lvl6pPr marL="2571750" indent="-285750" algn="l" defTabSz="914400" rtl="0" eaLnBrk="1" latinLnBrk="0" hangingPunct="1">
        <a:spcBef>
          <a:spcPts val="600"/>
        </a:spcBef>
        <a:spcAft>
          <a:spcPts val="0"/>
        </a:spcAft>
        <a:buClr>
          <a:srgbClr val="202659"/>
        </a:buClr>
        <a:buFont typeface="Arial"/>
        <a:buChar char="•"/>
        <a:defRPr sz="1400" kern="1200">
          <a:solidFill>
            <a:schemeClr val="tx1"/>
          </a:solidFill>
          <a:latin typeface="+mn-lt"/>
          <a:ea typeface="+mn-ea"/>
          <a:cs typeface="+mn-cs"/>
        </a:defRPr>
      </a:lvl6pPr>
      <a:lvl7pPr marL="3028950" indent="-285750" algn="l" defTabSz="914400" rtl="0" eaLnBrk="1" latinLnBrk="0" hangingPunct="1">
        <a:spcBef>
          <a:spcPts val="600"/>
        </a:spcBef>
        <a:spcAft>
          <a:spcPts val="0"/>
        </a:spcAft>
        <a:buClr>
          <a:srgbClr val="202659"/>
        </a:buClr>
        <a:buFont typeface="Arial"/>
        <a:buChar char="•"/>
        <a:defRPr sz="1400" kern="1200">
          <a:solidFill>
            <a:schemeClr val="tx1"/>
          </a:solidFill>
          <a:latin typeface="+mn-lt"/>
          <a:ea typeface="+mn-ea"/>
          <a:cs typeface="+mn-cs"/>
        </a:defRPr>
      </a:lvl7pPr>
      <a:lvl8pPr marL="3486150" indent="-285750" algn="l" defTabSz="914400" rtl="0" eaLnBrk="1" latinLnBrk="0" hangingPunct="1">
        <a:spcBef>
          <a:spcPts val="600"/>
        </a:spcBef>
        <a:spcAft>
          <a:spcPts val="0"/>
        </a:spcAft>
        <a:buClr>
          <a:srgbClr val="202659"/>
        </a:buClr>
        <a:buFont typeface="Arial"/>
        <a:buChar char="•"/>
        <a:defRPr sz="1400" kern="1200">
          <a:solidFill>
            <a:schemeClr val="tx1"/>
          </a:solidFill>
          <a:latin typeface="+mn-lt"/>
          <a:ea typeface="+mn-ea"/>
          <a:cs typeface="+mn-cs"/>
        </a:defRPr>
      </a:lvl8pPr>
      <a:lvl9pPr marL="3943350" indent="-285750" algn="l" defTabSz="914400" rtl="0" eaLnBrk="1" latinLnBrk="0" hangingPunct="1">
        <a:spcBef>
          <a:spcPts val="600"/>
        </a:spcBef>
        <a:spcAft>
          <a:spcPts val="0"/>
        </a:spcAft>
        <a:buClr>
          <a:srgbClr val="202659"/>
        </a:buClr>
        <a:buFont typeface="Arial"/>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FL_TRAINING_BG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ltGray">
          <a:xfrm>
            <a:off x="118872" y="1340111"/>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1773140"/>
            <a:ext cx="8906256" cy="4758289"/>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1747" y="6492875"/>
            <a:ext cx="420378" cy="365125"/>
          </a:xfrm>
          <a:prstGeom prst="rect">
            <a:avLst/>
          </a:prstGeom>
        </p:spPr>
        <p:txBody>
          <a:bodyPr vert="horz" lIns="91440" tIns="45720" rIns="91440" bIns="45720" rtlCol="0" anchor="ctr"/>
          <a:lstStyle>
            <a:lvl1pPr algn="ctr">
              <a:defRPr sz="1200">
                <a:solidFill>
                  <a:srgbClr val="000000"/>
                </a:solidFill>
              </a:defRPr>
            </a:lvl1pPr>
          </a:lstStyle>
          <a:p>
            <a:fld id="{82971C03-E4FD-42A6-B2D5-624439E425B5}" type="slidenum">
              <a:rPr lang="en-US" smtClean="0"/>
              <a:pP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400" rtl="0" eaLnBrk="1" latinLnBrk="0" hangingPunct="1">
        <a:spcBef>
          <a:spcPct val="0"/>
        </a:spcBef>
        <a:buNone/>
        <a:defRPr lang="en-US" sz="2200" b="1" kern="1200" dirty="0">
          <a:solidFill>
            <a:srgbClr val="19569A"/>
          </a:solidFill>
          <a:latin typeface="+mj-lt"/>
          <a:ea typeface="ＭＳ Ｐゴシック" charset="0"/>
          <a:cs typeface="+mj-cs"/>
        </a:defRPr>
      </a:lvl1pPr>
    </p:titleStyle>
    <p:bodyStyle>
      <a:lvl1pPr marL="342900" indent="-342900" algn="l" defTabSz="914400" rtl="0" eaLnBrk="1" latinLnBrk="0" hangingPunct="1">
        <a:spcBef>
          <a:spcPct val="20000"/>
        </a:spcBef>
        <a:buClr>
          <a:srgbClr val="202659"/>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202659"/>
        </a:buClr>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202659"/>
        </a:buClr>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202659"/>
        </a:buClr>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202659"/>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hyperlink" Target="https://fsassessments.org/families.html"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9296400" cy="4062651"/>
          </a:xfrm>
        </p:spPr>
        <p:txBody>
          <a:bodyPr/>
          <a:lstStyle/>
          <a:p>
            <a:pPr algn="ctr"/>
            <a:r>
              <a:rPr lang="en-US" sz="6600" dirty="0" smtClean="0">
                <a:latin typeface="Franklin Gothic Medium Cond" panose="020B0606030402020204" pitchFamily="34" charset="0"/>
                <a:cs typeface="Arial" panose="020B0604020202020204" pitchFamily="34" charset="0"/>
              </a:rPr>
              <a:t>Tips for Taking the</a:t>
            </a:r>
            <a:br>
              <a:rPr lang="en-US" sz="6600" dirty="0" smtClean="0">
                <a:latin typeface="Franklin Gothic Medium Cond" panose="020B0606030402020204" pitchFamily="34" charset="0"/>
                <a:cs typeface="Arial" panose="020B0604020202020204" pitchFamily="34" charset="0"/>
              </a:rPr>
            </a:br>
            <a:r>
              <a:rPr lang="en-US" sz="6600" dirty="0" smtClean="0">
                <a:solidFill>
                  <a:srgbClr val="AEE169"/>
                </a:solidFill>
                <a:latin typeface="Franklin Gothic Medium Cond" panose="020B0606030402020204" pitchFamily="34" charset="0"/>
                <a:cs typeface="Arial" panose="020B0604020202020204" pitchFamily="34" charset="0"/>
              </a:rPr>
              <a:t>Computer-Based</a:t>
            </a:r>
            <a:r>
              <a:rPr lang="en-US" sz="6600" dirty="0" smtClean="0">
                <a:latin typeface="Franklin Gothic Medium Cond" panose="020B0606030402020204" pitchFamily="34" charset="0"/>
                <a:cs typeface="Arial" panose="020B0604020202020204" pitchFamily="34" charset="0"/>
              </a:rPr>
              <a:t/>
            </a:r>
            <a:br>
              <a:rPr lang="en-US" sz="6600" dirty="0" smtClean="0">
                <a:latin typeface="Franklin Gothic Medium Cond" panose="020B0606030402020204" pitchFamily="34" charset="0"/>
                <a:cs typeface="Arial" panose="020B0604020202020204" pitchFamily="34" charset="0"/>
              </a:rPr>
            </a:br>
            <a:r>
              <a:rPr lang="en-US" sz="6600" dirty="0" smtClean="0">
                <a:latin typeface="Franklin Gothic Medium Cond" panose="020B0606030402020204" pitchFamily="34" charset="0"/>
                <a:cs typeface="Arial" panose="020B0604020202020204" pitchFamily="34" charset="0"/>
              </a:rPr>
              <a:t>FSA ELA Reading</a:t>
            </a:r>
            <a:br>
              <a:rPr lang="en-US" sz="6600" dirty="0" smtClean="0">
                <a:latin typeface="Franklin Gothic Medium Cond" panose="020B0606030402020204" pitchFamily="34" charset="0"/>
                <a:cs typeface="Arial" panose="020B0604020202020204" pitchFamily="34" charset="0"/>
              </a:rPr>
            </a:br>
            <a:r>
              <a:rPr lang="en-US" sz="6600" dirty="0" smtClean="0">
                <a:latin typeface="Franklin Gothic Medium Cond" panose="020B0606030402020204" pitchFamily="34" charset="0"/>
                <a:cs typeface="Arial" panose="020B0604020202020204" pitchFamily="34" charset="0"/>
              </a:rPr>
              <a:t>Assessment</a:t>
            </a:r>
            <a:endParaRPr lang="en-US" sz="6600" dirty="0">
              <a:latin typeface="Franklin Gothic Medium Cond" panose="020B0606030402020204" pitchFamily="34" charset="0"/>
              <a:cs typeface="Arial" panose="020B0604020202020204" pitchFamily="34" charset="0"/>
            </a:endParaRPr>
          </a:p>
        </p:txBody>
      </p:sp>
      <p:sp>
        <p:nvSpPr>
          <p:cNvPr id="6" name="Title 1"/>
          <p:cNvSpPr txBox="1">
            <a:spLocks/>
          </p:cNvSpPr>
          <p:nvPr/>
        </p:nvSpPr>
        <p:spPr bwMode="gray">
          <a:xfrm>
            <a:off x="0" y="5872103"/>
            <a:ext cx="9144000" cy="43088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Franklin Gothic Medium Cond" panose="020B0606030402020204" pitchFamily="34" charset="0"/>
              </a:rPr>
              <a:t>Grades 7–10 Reading</a:t>
            </a:r>
          </a:p>
        </p:txBody>
      </p:sp>
      <p:sp>
        <p:nvSpPr>
          <p:cNvPr id="4" name="Title 1"/>
          <p:cNvSpPr txBox="1">
            <a:spLocks/>
          </p:cNvSpPr>
          <p:nvPr/>
        </p:nvSpPr>
        <p:spPr bwMode="gray">
          <a:xfrm>
            <a:off x="5943600" y="6386155"/>
            <a:ext cx="2971800" cy="30777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Franklin Gothic Medium Cond" panose="020B0606030402020204" pitchFamily="34" charset="0"/>
              </a:rPr>
              <a:t>Updated Spring 2022</a:t>
            </a:r>
            <a:endParaRPr kumimoji="0" lang="en-US" sz="2000" b="0" i="0" u="none" strike="noStrike" kern="1200" cap="none" spc="0" normalizeH="0" baseline="0" noProof="0" dirty="0">
              <a:ln>
                <a:noFill/>
              </a:ln>
              <a:solidFill>
                <a:prstClr val="white"/>
              </a:solidFill>
              <a:effectLst/>
              <a:uLnTx/>
              <a:uFillTx/>
              <a:latin typeface="Franklin Gothic Medium Cond" panose="020B0606030402020204" pitchFamily="34" charset="0"/>
            </a:endParaRPr>
          </a:p>
        </p:txBody>
      </p:sp>
    </p:spTree>
    <p:extLst>
      <p:ext uri="{BB962C8B-B14F-4D97-AF65-F5344CB8AC3E}">
        <p14:creationId xmlns:p14="http://schemas.microsoft.com/office/powerpoint/2010/main" val="4020165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10</a:t>
            </a:fld>
            <a:endParaRPr lang="en-US" dirty="0"/>
          </a:p>
        </p:txBody>
      </p:sp>
      <p:sp>
        <p:nvSpPr>
          <p:cNvPr id="5" name="Title 1"/>
          <p:cNvSpPr txBox="1">
            <a:spLocks/>
          </p:cNvSpPr>
          <p:nvPr/>
        </p:nvSpPr>
        <p:spPr bwMode="gray">
          <a:xfrm>
            <a:off x="0" y="916136"/>
            <a:ext cx="9144000" cy="677917"/>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i="1" dirty="0" smtClean="0">
                <a:solidFill>
                  <a:schemeClr val="bg2"/>
                </a:solidFill>
                <a:latin typeface="Franklin Gothic Medium Cond" panose="020B0606030402020204" pitchFamily="34" charset="0"/>
              </a:rPr>
              <a:t>Your Tests </a:t>
            </a:r>
            <a:r>
              <a:rPr lang="en-US" sz="4400" b="1" dirty="0" smtClean="0">
                <a:solidFill>
                  <a:schemeClr val="bg2"/>
                </a:solidFill>
                <a:latin typeface="Franklin Gothic Medium Cond" panose="020B0606030402020204" pitchFamily="34" charset="0"/>
              </a:rPr>
              <a:t>Screen</a:t>
            </a:r>
            <a:endParaRPr lang="en-US" sz="4400" b="1" dirty="0">
              <a:solidFill>
                <a:schemeClr val="bg2"/>
              </a:solidFill>
              <a:latin typeface="Franklin Gothic Medium Cond" panose="020B0606030402020204" pitchFamily="34" charset="0"/>
            </a:endParaRPr>
          </a:p>
        </p:txBody>
      </p:sp>
      <p:pic>
        <p:nvPicPr>
          <p:cNvPr id="6" name="Picture 5"/>
          <p:cNvPicPr>
            <a:picLocks noChangeAspect="1"/>
          </p:cNvPicPr>
          <p:nvPr/>
        </p:nvPicPr>
        <p:blipFill>
          <a:blip r:embed="rId2"/>
          <a:stretch>
            <a:fillRect/>
          </a:stretch>
        </p:blipFill>
        <p:spPr>
          <a:xfrm>
            <a:off x="3200400" y="2133599"/>
            <a:ext cx="5629275" cy="4139879"/>
          </a:xfrm>
          <a:prstGeom prst="rect">
            <a:avLst/>
          </a:prstGeom>
        </p:spPr>
      </p:pic>
      <p:sp>
        <p:nvSpPr>
          <p:cNvPr id="14" name="Freeform 13"/>
          <p:cNvSpPr/>
          <p:nvPr/>
        </p:nvSpPr>
        <p:spPr>
          <a:xfrm>
            <a:off x="304800" y="4857644"/>
            <a:ext cx="2895600" cy="844071"/>
          </a:xfrm>
          <a:custGeom>
            <a:avLst/>
            <a:gdLst>
              <a:gd name="connsiteX0" fmla="*/ 0 w 2895600"/>
              <a:gd name="connsiteY0" fmla="*/ 0 h 844071"/>
              <a:gd name="connsiteX1" fmla="*/ 2895600 w 2895600"/>
              <a:gd name="connsiteY1" fmla="*/ 0 h 844071"/>
              <a:gd name="connsiteX2" fmla="*/ 2895600 w 2895600"/>
              <a:gd name="connsiteY2" fmla="*/ 844071 h 844071"/>
              <a:gd name="connsiteX3" fmla="*/ 0 w 2895600"/>
              <a:gd name="connsiteY3" fmla="*/ 844071 h 844071"/>
              <a:gd name="connsiteX4" fmla="*/ 0 w 2895600"/>
              <a:gd name="connsiteY4" fmla="*/ 0 h 844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844071">
                <a:moveTo>
                  <a:pt x="0" y="0"/>
                </a:moveTo>
                <a:lnTo>
                  <a:pt x="2895600" y="0"/>
                </a:lnTo>
                <a:lnTo>
                  <a:pt x="2895600" y="844071"/>
                </a:lnTo>
                <a:lnTo>
                  <a:pt x="0" y="84407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latin typeface="Franklin Gothic Medium Cond" panose="020B0606030402020204" pitchFamily="34" charset="0"/>
              </a:rPr>
              <a:t>Available tests are in color and indicate whether you will be starting a new test or resuming a test.  </a:t>
            </a:r>
            <a:endParaRPr lang="en-US" sz="1600" kern="1200" dirty="0">
              <a:latin typeface="Franklin Gothic Medium Cond" panose="020B0606030402020204" pitchFamily="34" charset="0"/>
            </a:endParaRPr>
          </a:p>
        </p:txBody>
      </p:sp>
      <p:sp>
        <p:nvSpPr>
          <p:cNvPr id="15" name="Freeform 14"/>
          <p:cNvSpPr/>
          <p:nvPr/>
        </p:nvSpPr>
        <p:spPr>
          <a:xfrm>
            <a:off x="304800" y="3572123"/>
            <a:ext cx="2895601" cy="1298182"/>
          </a:xfrm>
          <a:custGeom>
            <a:avLst/>
            <a:gdLst>
              <a:gd name="connsiteX0" fmla="*/ 0 w 2895600"/>
              <a:gd name="connsiteY0" fmla="*/ 454662 h 1298181"/>
              <a:gd name="connsiteX1" fmla="*/ 1285527 w 2895600"/>
              <a:gd name="connsiteY1" fmla="*/ 454662 h 1298181"/>
              <a:gd name="connsiteX2" fmla="*/ 1285527 w 2895600"/>
              <a:gd name="connsiteY2" fmla="*/ 324545 h 1298181"/>
              <a:gd name="connsiteX3" fmla="*/ 1123255 w 2895600"/>
              <a:gd name="connsiteY3" fmla="*/ 324545 h 1298181"/>
              <a:gd name="connsiteX4" fmla="*/ 1447800 w 2895600"/>
              <a:gd name="connsiteY4" fmla="*/ 0 h 1298181"/>
              <a:gd name="connsiteX5" fmla="*/ 1772345 w 2895600"/>
              <a:gd name="connsiteY5" fmla="*/ 324545 h 1298181"/>
              <a:gd name="connsiteX6" fmla="*/ 1610073 w 2895600"/>
              <a:gd name="connsiteY6" fmla="*/ 324545 h 1298181"/>
              <a:gd name="connsiteX7" fmla="*/ 1610073 w 2895600"/>
              <a:gd name="connsiteY7" fmla="*/ 454662 h 1298181"/>
              <a:gd name="connsiteX8" fmla="*/ 2895600 w 2895600"/>
              <a:gd name="connsiteY8" fmla="*/ 454662 h 1298181"/>
              <a:gd name="connsiteX9" fmla="*/ 2895600 w 2895600"/>
              <a:gd name="connsiteY9" fmla="*/ 1298181 h 1298181"/>
              <a:gd name="connsiteX10" fmla="*/ 0 w 2895600"/>
              <a:gd name="connsiteY10" fmla="*/ 1298181 h 1298181"/>
              <a:gd name="connsiteX11" fmla="*/ 0 w 2895600"/>
              <a:gd name="connsiteY11" fmla="*/ 454662 h 129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1298181">
                <a:moveTo>
                  <a:pt x="2895600" y="843519"/>
                </a:moveTo>
                <a:lnTo>
                  <a:pt x="1610073" y="843519"/>
                </a:lnTo>
                <a:lnTo>
                  <a:pt x="1610073" y="973636"/>
                </a:lnTo>
                <a:lnTo>
                  <a:pt x="1772345" y="973636"/>
                </a:lnTo>
                <a:lnTo>
                  <a:pt x="1447800" y="1298180"/>
                </a:lnTo>
                <a:lnTo>
                  <a:pt x="1123255" y="973636"/>
                </a:lnTo>
                <a:lnTo>
                  <a:pt x="1285527" y="973636"/>
                </a:lnTo>
                <a:lnTo>
                  <a:pt x="1285527" y="843519"/>
                </a:lnTo>
                <a:lnTo>
                  <a:pt x="0" y="843519"/>
                </a:lnTo>
                <a:lnTo>
                  <a:pt x="0" y="1"/>
                </a:lnTo>
                <a:lnTo>
                  <a:pt x="2895600" y="1"/>
                </a:lnTo>
                <a:lnTo>
                  <a:pt x="2895600" y="8435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1" tIns="113793" rIns="113793" bIns="568454" numCol="1" spcCol="1270" anchor="ctr" anchorCtr="0">
            <a:noAutofit/>
          </a:bodyPr>
          <a:lstStyle/>
          <a:p>
            <a:pPr lvl="0" algn="ctr" defTabSz="711200" rtl="0">
              <a:lnSpc>
                <a:spcPct val="90000"/>
              </a:lnSpc>
              <a:spcBef>
                <a:spcPct val="0"/>
              </a:spcBef>
              <a:spcAft>
                <a:spcPct val="35000"/>
              </a:spcAft>
            </a:pPr>
            <a:r>
              <a:rPr lang="en-US" sz="1600" kern="1200" dirty="0" smtClean="0">
                <a:latin typeface="Franklin Gothic Medium Cond" panose="020B0606030402020204" pitchFamily="34" charset="0"/>
              </a:rPr>
              <a:t>Only tests that the Test Administrator has selected will appear on the </a:t>
            </a:r>
            <a:r>
              <a:rPr lang="en-US" sz="1600" b="1" i="1" kern="1200" dirty="0" smtClean="0">
                <a:solidFill>
                  <a:schemeClr val="accent3">
                    <a:lumMod val="60000"/>
                    <a:lumOff val="40000"/>
                  </a:schemeClr>
                </a:solidFill>
                <a:latin typeface="Franklin Gothic Medium Cond" panose="020B0606030402020204" pitchFamily="34" charset="0"/>
              </a:rPr>
              <a:t>Your Tests</a:t>
            </a:r>
            <a:r>
              <a:rPr lang="en-US" sz="1600" kern="1200" dirty="0" smtClean="0">
                <a:solidFill>
                  <a:schemeClr val="accent3">
                    <a:lumMod val="60000"/>
                    <a:lumOff val="40000"/>
                  </a:schemeClr>
                </a:solidFill>
                <a:latin typeface="Franklin Gothic Medium Cond" panose="020B0606030402020204" pitchFamily="34" charset="0"/>
              </a:rPr>
              <a:t>  </a:t>
            </a:r>
            <a:r>
              <a:rPr lang="en-US" sz="1600" kern="1200" dirty="0" smtClean="0">
                <a:latin typeface="Franklin Gothic Medium Cond" panose="020B0606030402020204" pitchFamily="34" charset="0"/>
              </a:rPr>
              <a:t>screen.</a:t>
            </a:r>
            <a:endParaRPr lang="en-US" sz="1600" kern="1200" dirty="0">
              <a:latin typeface="Franklin Gothic Medium Cond" panose="020B0606030402020204" pitchFamily="34" charset="0"/>
            </a:endParaRPr>
          </a:p>
        </p:txBody>
      </p:sp>
      <p:sp>
        <p:nvSpPr>
          <p:cNvPr id="16" name="Freeform 15"/>
          <p:cNvSpPr/>
          <p:nvPr/>
        </p:nvSpPr>
        <p:spPr>
          <a:xfrm>
            <a:off x="304800" y="2286602"/>
            <a:ext cx="2895600" cy="1298183"/>
          </a:xfrm>
          <a:custGeom>
            <a:avLst/>
            <a:gdLst>
              <a:gd name="connsiteX0" fmla="*/ 0 w 2895600"/>
              <a:gd name="connsiteY0" fmla="*/ 454662 h 1298181"/>
              <a:gd name="connsiteX1" fmla="*/ 1285527 w 2895600"/>
              <a:gd name="connsiteY1" fmla="*/ 454662 h 1298181"/>
              <a:gd name="connsiteX2" fmla="*/ 1285527 w 2895600"/>
              <a:gd name="connsiteY2" fmla="*/ 324545 h 1298181"/>
              <a:gd name="connsiteX3" fmla="*/ 1123255 w 2895600"/>
              <a:gd name="connsiteY3" fmla="*/ 324545 h 1298181"/>
              <a:gd name="connsiteX4" fmla="*/ 1447800 w 2895600"/>
              <a:gd name="connsiteY4" fmla="*/ 0 h 1298181"/>
              <a:gd name="connsiteX5" fmla="*/ 1772345 w 2895600"/>
              <a:gd name="connsiteY5" fmla="*/ 324545 h 1298181"/>
              <a:gd name="connsiteX6" fmla="*/ 1610073 w 2895600"/>
              <a:gd name="connsiteY6" fmla="*/ 324545 h 1298181"/>
              <a:gd name="connsiteX7" fmla="*/ 1610073 w 2895600"/>
              <a:gd name="connsiteY7" fmla="*/ 454662 h 1298181"/>
              <a:gd name="connsiteX8" fmla="*/ 2895600 w 2895600"/>
              <a:gd name="connsiteY8" fmla="*/ 454662 h 1298181"/>
              <a:gd name="connsiteX9" fmla="*/ 2895600 w 2895600"/>
              <a:gd name="connsiteY9" fmla="*/ 1298181 h 1298181"/>
              <a:gd name="connsiteX10" fmla="*/ 0 w 2895600"/>
              <a:gd name="connsiteY10" fmla="*/ 1298181 h 1298181"/>
              <a:gd name="connsiteX11" fmla="*/ 0 w 2895600"/>
              <a:gd name="connsiteY11" fmla="*/ 454662 h 129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1298181">
                <a:moveTo>
                  <a:pt x="2895600" y="843519"/>
                </a:moveTo>
                <a:lnTo>
                  <a:pt x="1610073" y="843519"/>
                </a:lnTo>
                <a:lnTo>
                  <a:pt x="1610073" y="973636"/>
                </a:lnTo>
                <a:lnTo>
                  <a:pt x="1772345" y="973636"/>
                </a:lnTo>
                <a:lnTo>
                  <a:pt x="1447800" y="1298180"/>
                </a:lnTo>
                <a:lnTo>
                  <a:pt x="1123255" y="973636"/>
                </a:lnTo>
                <a:lnTo>
                  <a:pt x="1285527" y="973636"/>
                </a:lnTo>
                <a:lnTo>
                  <a:pt x="1285527" y="843519"/>
                </a:lnTo>
                <a:lnTo>
                  <a:pt x="0" y="843519"/>
                </a:lnTo>
                <a:lnTo>
                  <a:pt x="0" y="1"/>
                </a:lnTo>
                <a:lnTo>
                  <a:pt x="2895600" y="1"/>
                </a:lnTo>
                <a:lnTo>
                  <a:pt x="2895600" y="8435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3" rIns="113792" bIns="568455" numCol="1" spcCol="1270" anchor="ctr" anchorCtr="0">
            <a:noAutofit/>
          </a:bodyPr>
          <a:lstStyle/>
          <a:p>
            <a:pPr lvl="0" algn="ctr" defTabSz="711200" rtl="0">
              <a:lnSpc>
                <a:spcPct val="90000"/>
              </a:lnSpc>
              <a:spcBef>
                <a:spcPct val="0"/>
              </a:spcBef>
              <a:spcAft>
                <a:spcPct val="35000"/>
              </a:spcAft>
            </a:pPr>
            <a:r>
              <a:rPr lang="en-US" sz="1600" kern="1200" dirty="0" smtClean="0">
                <a:latin typeface="Franklin Gothic Medium Cond" panose="020B0606030402020204" pitchFamily="34" charset="0"/>
              </a:rPr>
              <a:t>After you confirm you</a:t>
            </a:r>
            <a:r>
              <a:rPr lang="en-US" sz="1600" kern="1200" dirty="0" smtClean="0">
                <a:solidFill>
                  <a:schemeClr val="bg1"/>
                </a:solidFill>
                <a:latin typeface="Franklin Gothic Medium Cond" panose="020B0606030402020204" pitchFamily="34" charset="0"/>
              </a:rPr>
              <a:t>r</a:t>
            </a:r>
            <a:r>
              <a:rPr lang="en-US" sz="1600" kern="1200" dirty="0" smtClean="0">
                <a:latin typeface="Franklin Gothic Medium Cond" panose="020B0606030402020204" pitchFamily="34" charset="0"/>
              </a:rPr>
              <a:t> identity, the </a:t>
            </a:r>
            <a:r>
              <a:rPr lang="en-US" sz="1600" b="1" i="1" kern="1200" dirty="0" smtClean="0">
                <a:solidFill>
                  <a:schemeClr val="accent3">
                    <a:lumMod val="60000"/>
                    <a:lumOff val="40000"/>
                  </a:schemeClr>
                </a:solidFill>
                <a:latin typeface="Franklin Gothic Medium Cond" panose="020B0606030402020204" pitchFamily="34" charset="0"/>
              </a:rPr>
              <a:t>Your Tests  </a:t>
            </a:r>
            <a:r>
              <a:rPr lang="en-US" sz="1600" kern="1200" dirty="0" smtClean="0">
                <a:latin typeface="Franklin Gothic Medium Cond" panose="020B0606030402020204" pitchFamily="34" charset="0"/>
              </a:rPr>
              <a:t>screen appears.</a:t>
            </a:r>
            <a:endParaRPr lang="en-US" sz="1600" kern="1200" dirty="0">
              <a:latin typeface="Franklin Gothic Medium Cond" panose="020B0606030402020204" pitchFamily="34" charset="0"/>
            </a:endParaRPr>
          </a:p>
        </p:txBody>
      </p:sp>
      <p:sp>
        <p:nvSpPr>
          <p:cNvPr id="9" name="Right Arrow 8"/>
          <p:cNvSpPr/>
          <p:nvPr/>
        </p:nvSpPr>
        <p:spPr>
          <a:xfrm rot="20966740" flipH="1">
            <a:off x="5370832" y="2303064"/>
            <a:ext cx="2469947" cy="1477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solidFill>
                  <a:schemeClr val="accent3">
                    <a:lumMod val="60000"/>
                    <a:lumOff val="40000"/>
                  </a:schemeClr>
                </a:solidFill>
                <a:latin typeface="Franklin Gothic Medium Cond" panose="020B0606030402020204" pitchFamily="34" charset="0"/>
              </a:rPr>
              <a:t>Start</a:t>
            </a:r>
            <a:r>
              <a:rPr lang="en-US" sz="1400" b="1" dirty="0" smtClean="0">
                <a:latin typeface="Franklin Gothic Medium Cond" panose="020B0606030402020204" pitchFamily="34" charset="0"/>
              </a:rPr>
              <a:t> </a:t>
            </a:r>
            <a:r>
              <a:rPr lang="en-US" sz="1400" dirty="0" smtClean="0">
                <a:latin typeface="Franklin Gothic Medium Cond" panose="020B0606030402020204" pitchFamily="34" charset="0"/>
              </a:rPr>
              <a:t> in front of the test name indicates you will be starting the test. </a:t>
            </a:r>
            <a:endParaRPr lang="en-US" sz="1400" dirty="0">
              <a:latin typeface="Franklin Gothic Medium Cond" panose="020B0606030402020204" pitchFamily="34" charset="0"/>
            </a:endParaRPr>
          </a:p>
        </p:txBody>
      </p:sp>
      <p:sp>
        <p:nvSpPr>
          <p:cNvPr id="10" name="Right Arrow 9"/>
          <p:cNvSpPr/>
          <p:nvPr/>
        </p:nvSpPr>
        <p:spPr>
          <a:xfrm rot="1179659" flipH="1">
            <a:off x="5032601" y="3887559"/>
            <a:ext cx="3146411" cy="2226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solidFill>
                  <a:schemeClr val="accent3">
                    <a:lumMod val="60000"/>
                    <a:lumOff val="40000"/>
                  </a:schemeClr>
                </a:solidFill>
                <a:latin typeface="Franklin Gothic Medium Cond" panose="020B0606030402020204" pitchFamily="34" charset="0"/>
              </a:rPr>
              <a:t>Resume</a:t>
            </a:r>
            <a:r>
              <a:rPr lang="en-US" sz="1400" dirty="0" smtClean="0">
                <a:latin typeface="Franklin Gothic Medium Cond" panose="020B0606030402020204" pitchFamily="34" charset="0"/>
              </a:rPr>
              <a:t>  in front of the test name indicates you will be resuming the test.  This is what you will see between Session 1 and Session 2, for example. </a:t>
            </a:r>
            <a:endParaRPr lang="en-US" sz="1400" dirty="0">
              <a:latin typeface="Franklin Gothic Medium Cond" panose="020B0606030402020204" pitchFamily="34" charset="0"/>
            </a:endParaRPr>
          </a:p>
        </p:txBody>
      </p:sp>
      <p:sp>
        <p:nvSpPr>
          <p:cNvPr id="11" name="Oval 10"/>
          <p:cNvSpPr/>
          <p:nvPr/>
        </p:nvSpPr>
        <p:spPr>
          <a:xfrm>
            <a:off x="3429001" y="3124200"/>
            <a:ext cx="685800" cy="553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429000" y="3994160"/>
            <a:ext cx="819369" cy="553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4572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nut 9"/>
          <p:cNvSpPr/>
          <p:nvPr/>
        </p:nvSpPr>
        <p:spPr>
          <a:xfrm>
            <a:off x="1926543" y="3255335"/>
            <a:ext cx="341674" cy="341339"/>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8" name="Group 17"/>
          <p:cNvGrpSpPr/>
          <p:nvPr/>
        </p:nvGrpSpPr>
        <p:grpSpPr>
          <a:xfrm>
            <a:off x="242393" y="2640535"/>
            <a:ext cx="4096628" cy="2709042"/>
            <a:chOff x="242393" y="2640535"/>
            <a:chExt cx="4096628" cy="2709042"/>
          </a:xfrm>
        </p:grpSpPr>
        <p:sp>
          <p:nvSpPr>
            <p:cNvPr id="9" name="Oval 8"/>
            <p:cNvSpPr/>
            <p:nvPr/>
          </p:nvSpPr>
          <p:spPr>
            <a:xfrm>
              <a:off x="2268217" y="3278243"/>
              <a:ext cx="2070804" cy="20713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p:cNvSpPr/>
            <p:nvPr/>
          </p:nvSpPr>
          <p:spPr>
            <a:xfrm>
              <a:off x="2347797" y="3357889"/>
              <a:ext cx="1912509" cy="191204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242393" y="2640535"/>
              <a:ext cx="3073336" cy="582444"/>
            </a:xfrm>
            <a:custGeom>
              <a:avLst/>
              <a:gdLst>
                <a:gd name="connsiteX0" fmla="*/ 0 w 3073336"/>
                <a:gd name="connsiteY0" fmla="*/ 0 h 582444"/>
                <a:gd name="connsiteX1" fmla="*/ 3073336 w 3073336"/>
                <a:gd name="connsiteY1" fmla="*/ 0 h 582444"/>
                <a:gd name="connsiteX2" fmla="*/ 3073336 w 3073336"/>
                <a:gd name="connsiteY2" fmla="*/ 582444 h 582444"/>
                <a:gd name="connsiteX3" fmla="*/ 0 w 3073336"/>
                <a:gd name="connsiteY3" fmla="*/ 582444 h 582444"/>
                <a:gd name="connsiteX4" fmla="*/ 0 w 3073336"/>
                <a:gd name="connsiteY4" fmla="*/ 0 h 58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336" h="582444">
                  <a:moveTo>
                    <a:pt x="0" y="0"/>
                  </a:moveTo>
                  <a:lnTo>
                    <a:pt x="3073336" y="0"/>
                  </a:lnTo>
                  <a:lnTo>
                    <a:pt x="3073336" y="582444"/>
                  </a:lnTo>
                  <a:lnTo>
                    <a:pt x="0" y="5824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 numCol="1" spcCol="1270" anchor="b" anchorCtr="0">
              <a:noAutofit/>
            </a:bodyPr>
            <a:lstStyle/>
            <a:p>
              <a:pPr lvl="0" algn="r" defTabSz="622300" rtl="0">
                <a:lnSpc>
                  <a:spcPct val="90000"/>
                </a:lnSpc>
                <a:spcBef>
                  <a:spcPct val="0"/>
                </a:spcBef>
                <a:spcAft>
                  <a:spcPct val="35000"/>
                </a:spcAft>
              </a:pPr>
              <a:r>
                <a:rPr lang="en-US" kern="1200" dirty="0" smtClean="0">
                  <a:solidFill>
                    <a:schemeClr val="accent1">
                      <a:lumMod val="75000"/>
                    </a:schemeClr>
                  </a:solidFill>
                  <a:latin typeface="Franklin Gothic Medium Cond" panose="020B0606030402020204" pitchFamily="34" charset="0"/>
                </a:rPr>
                <a:t>During testing, you will use headphones or earbuds to access audio content on the FSA ELA Reading test. </a:t>
              </a:r>
              <a:endParaRPr lang="en-US" kern="1200" dirty="0">
                <a:solidFill>
                  <a:schemeClr val="accent1">
                    <a:lumMod val="75000"/>
                  </a:schemeClr>
                </a:solidFill>
                <a:latin typeface="Franklin Gothic Medium Cond" panose="020B0606030402020204" pitchFamily="34" charset="0"/>
              </a:endParaRPr>
            </a:p>
          </p:txBody>
        </p:sp>
      </p:grpSp>
      <p:grpSp>
        <p:nvGrpSpPr>
          <p:cNvPr id="19" name="Group 18"/>
          <p:cNvGrpSpPr/>
          <p:nvPr/>
        </p:nvGrpSpPr>
        <p:grpSpPr>
          <a:xfrm>
            <a:off x="4567381" y="3662657"/>
            <a:ext cx="4253515" cy="1113416"/>
            <a:chOff x="4567381" y="3662657"/>
            <a:chExt cx="4253515" cy="1113416"/>
          </a:xfrm>
        </p:grpSpPr>
        <p:sp>
          <p:nvSpPr>
            <p:cNvPr id="12" name="Oval 11"/>
            <p:cNvSpPr/>
            <p:nvPr/>
          </p:nvSpPr>
          <p:spPr>
            <a:xfrm>
              <a:off x="4567381" y="3692456"/>
              <a:ext cx="1083842" cy="1083617"/>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p:cNvSpPr/>
            <p:nvPr/>
          </p:nvSpPr>
          <p:spPr>
            <a:xfrm>
              <a:off x="4631391" y="3756119"/>
              <a:ext cx="955822" cy="95602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5747560" y="3662657"/>
              <a:ext cx="3073336" cy="956021"/>
            </a:xfrm>
            <a:custGeom>
              <a:avLst/>
              <a:gdLst>
                <a:gd name="connsiteX0" fmla="*/ 0 w 3073336"/>
                <a:gd name="connsiteY0" fmla="*/ 0 h 956021"/>
                <a:gd name="connsiteX1" fmla="*/ 3073336 w 3073336"/>
                <a:gd name="connsiteY1" fmla="*/ 0 h 956021"/>
                <a:gd name="connsiteX2" fmla="*/ 3073336 w 3073336"/>
                <a:gd name="connsiteY2" fmla="*/ 956021 h 956021"/>
                <a:gd name="connsiteX3" fmla="*/ 0 w 3073336"/>
                <a:gd name="connsiteY3" fmla="*/ 956021 h 956021"/>
                <a:gd name="connsiteX4" fmla="*/ 0 w 3073336"/>
                <a:gd name="connsiteY4" fmla="*/ 0 h 95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336" h="956021">
                  <a:moveTo>
                    <a:pt x="0" y="0"/>
                  </a:moveTo>
                  <a:lnTo>
                    <a:pt x="3073336" y="0"/>
                  </a:lnTo>
                  <a:lnTo>
                    <a:pt x="3073336" y="956021"/>
                  </a:lnTo>
                  <a:lnTo>
                    <a:pt x="0" y="9560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l" defTabSz="622300" rtl="0">
                <a:lnSpc>
                  <a:spcPct val="90000"/>
                </a:lnSpc>
                <a:spcBef>
                  <a:spcPct val="0"/>
                </a:spcBef>
                <a:spcAft>
                  <a:spcPct val="35000"/>
                </a:spcAft>
              </a:pPr>
              <a:r>
                <a:rPr lang="en-US" kern="1200" dirty="0" smtClean="0">
                  <a:solidFill>
                    <a:schemeClr val="accent1">
                      <a:lumMod val="75000"/>
                    </a:schemeClr>
                  </a:solidFill>
                  <a:latin typeface="Franklin Gothic Medium Cond" panose="020B0606030402020204" pitchFamily="34" charset="0"/>
                </a:rPr>
                <a:t>When you log in to take your test, you will listen to a sound check to ensure that your headphones or earbuds are working prior to beginning the test.</a:t>
              </a:r>
              <a:endParaRPr lang="en-US" kern="1200" dirty="0">
                <a:solidFill>
                  <a:schemeClr val="accent1">
                    <a:lumMod val="75000"/>
                  </a:schemeClr>
                </a:solidFill>
                <a:latin typeface="Franklin Gothic Medium Cond" panose="020B0606030402020204" pitchFamily="34" charset="0"/>
              </a:endParaRPr>
            </a:p>
          </p:txBody>
        </p:sp>
      </p:grpSp>
      <p:sp>
        <p:nvSpPr>
          <p:cNvPr id="4" name="Slide Number Placeholder 3"/>
          <p:cNvSpPr>
            <a:spLocks noGrp="1"/>
          </p:cNvSpPr>
          <p:nvPr>
            <p:ph type="sldNum" sz="quarter" idx="4"/>
          </p:nvPr>
        </p:nvSpPr>
        <p:spPr/>
        <p:txBody>
          <a:bodyPr/>
          <a:lstStyle/>
          <a:p>
            <a:fld id="{89E68A67-840E-41CC-BCED-62C4D3E9E886}" type="slidenum">
              <a:rPr lang="en-US" smtClean="0"/>
              <a:pPr/>
              <a:t>11</a:t>
            </a:fld>
            <a:endParaRPr lang="en-US" dirty="0"/>
          </a:p>
        </p:txBody>
      </p:sp>
      <p:sp>
        <p:nvSpPr>
          <p:cNvPr id="6" name="Title 1"/>
          <p:cNvSpPr txBox="1">
            <a:spLocks/>
          </p:cNvSpPr>
          <p:nvPr/>
        </p:nvSpPr>
        <p:spPr bwMode="gray">
          <a:xfrm>
            <a:off x="-4619" y="895950"/>
            <a:ext cx="9144000" cy="780450"/>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Headphones/Earbuds</a:t>
            </a:r>
            <a:endParaRPr lang="en-US" sz="4400" b="1" dirty="0">
              <a:solidFill>
                <a:schemeClr val="bg2"/>
              </a:solidFill>
              <a:latin typeface="Franklin Gothic Medium Cond" panose="020B0606030402020204" pitchFamily="34" charset="0"/>
            </a:endParaRPr>
          </a:p>
        </p:txBody>
      </p:sp>
      <p:pic>
        <p:nvPicPr>
          <p:cNvPr id="1026" name="Picture 2" descr="Image result for headphones images clip art"/>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212233">
            <a:off x="3864119" y="5010505"/>
            <a:ext cx="1528462" cy="1629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ar buds images clip art"/>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816100">
            <a:off x="4129684" y="2096265"/>
            <a:ext cx="1515969" cy="1511638"/>
          </a:xfrm>
          <a:prstGeom prst="rect">
            <a:avLst/>
          </a:prstGeom>
          <a:noFill/>
          <a:extLst>
            <a:ext uri="{909E8E84-426E-40DD-AFC4-6F175D3DCCD1}">
              <a14:hiddenFill xmlns:a14="http://schemas.microsoft.com/office/drawing/2010/main">
                <a:solidFill>
                  <a:srgbClr val="FFFFFF"/>
                </a:solidFill>
              </a14:hiddenFill>
            </a:ext>
          </a:extLst>
        </p:spPr>
      </p:pic>
      <p:sp>
        <p:nvSpPr>
          <p:cNvPr id="22" name="Donut 21"/>
          <p:cNvSpPr/>
          <p:nvPr/>
        </p:nvSpPr>
        <p:spPr>
          <a:xfrm>
            <a:off x="6010518" y="5085208"/>
            <a:ext cx="341674" cy="341339"/>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5620874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12</a:t>
            </a:fld>
            <a:endParaRPr lang="en-US" dirty="0"/>
          </a:p>
        </p:txBody>
      </p:sp>
      <p:sp>
        <p:nvSpPr>
          <p:cNvPr id="7" name="Title 1"/>
          <p:cNvSpPr txBox="1">
            <a:spLocks/>
          </p:cNvSpPr>
          <p:nvPr/>
        </p:nvSpPr>
        <p:spPr bwMode="gray">
          <a:xfrm>
            <a:off x="0" y="882960"/>
            <a:ext cx="9144000" cy="764300"/>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i="1" dirty="0" smtClean="0">
                <a:solidFill>
                  <a:schemeClr val="bg2"/>
                </a:solidFill>
                <a:latin typeface="Franklin Gothic Medium Cond" panose="020B0606030402020204" pitchFamily="34" charset="0"/>
              </a:rPr>
              <a:t>Audio Checks </a:t>
            </a:r>
            <a:r>
              <a:rPr lang="en-US" sz="4400" b="1" dirty="0" smtClean="0">
                <a:solidFill>
                  <a:schemeClr val="bg2"/>
                </a:solidFill>
                <a:latin typeface="Franklin Gothic Medium Cond" panose="020B0606030402020204" pitchFamily="34" charset="0"/>
              </a:rPr>
              <a:t>Screen</a:t>
            </a:r>
            <a:endParaRPr lang="en-US" sz="4400" b="1" dirty="0">
              <a:solidFill>
                <a:schemeClr val="bg2"/>
              </a:solidFill>
              <a:latin typeface="Franklin Gothic Medium Cond" panose="020B0606030402020204" pitchFamily="34" charset="0"/>
            </a:endParaRPr>
          </a:p>
        </p:txBody>
      </p:sp>
      <p:sp>
        <p:nvSpPr>
          <p:cNvPr id="15" name="Pie 14"/>
          <p:cNvSpPr/>
          <p:nvPr/>
        </p:nvSpPr>
        <p:spPr>
          <a:xfrm>
            <a:off x="152400" y="1904999"/>
            <a:ext cx="3124200" cy="4739507"/>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15"/>
          <p:cNvSpPr/>
          <p:nvPr/>
        </p:nvSpPr>
        <p:spPr>
          <a:xfrm>
            <a:off x="1684020" y="1904999"/>
            <a:ext cx="2627570" cy="3694846"/>
          </a:xfrm>
          <a:custGeom>
            <a:avLst/>
            <a:gdLst>
              <a:gd name="connsiteX0" fmla="*/ 0 w 3573780"/>
              <a:gd name="connsiteY0" fmla="*/ 0 h 3063240"/>
              <a:gd name="connsiteX1" fmla="*/ 3573780 w 3573780"/>
              <a:gd name="connsiteY1" fmla="*/ 0 h 3063240"/>
              <a:gd name="connsiteX2" fmla="*/ 3573780 w 3573780"/>
              <a:gd name="connsiteY2" fmla="*/ 3063240 h 3063240"/>
              <a:gd name="connsiteX3" fmla="*/ 0 w 3573780"/>
              <a:gd name="connsiteY3" fmla="*/ 3063240 h 3063240"/>
              <a:gd name="connsiteX4" fmla="*/ 0 w 3573780"/>
              <a:gd name="connsiteY4" fmla="*/ 0 h 306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780" h="3063240">
                <a:moveTo>
                  <a:pt x="0" y="0"/>
                </a:moveTo>
                <a:lnTo>
                  <a:pt x="3573780" y="0"/>
                </a:lnTo>
                <a:lnTo>
                  <a:pt x="3573780" y="3063240"/>
                </a:lnTo>
                <a:lnTo>
                  <a:pt x="0" y="306324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2473262" numCol="1" spcCol="1270" anchor="t" anchorCtr="0">
            <a:noAutofit/>
          </a:bodyPr>
          <a:lstStyle/>
          <a:p>
            <a:pPr lvl="0" algn="ctr" defTabSz="711200" rtl="0">
              <a:lnSpc>
                <a:spcPct val="90000"/>
              </a:lnSpc>
              <a:spcBef>
                <a:spcPct val="0"/>
              </a:spcBef>
              <a:spcAft>
                <a:spcPct val="35000"/>
              </a:spcAft>
            </a:pPr>
            <a:r>
              <a:rPr lang="en-US" sz="2400" kern="1200" dirty="0" smtClean="0">
                <a:solidFill>
                  <a:schemeClr val="accent1">
                    <a:lumMod val="75000"/>
                  </a:schemeClr>
                </a:solidFill>
                <a:latin typeface="Franklin Gothic Medium Cond" panose="020B0606030402020204" pitchFamily="34" charset="0"/>
              </a:rPr>
              <a:t>This is the </a:t>
            </a:r>
            <a:br>
              <a:rPr lang="en-US" sz="2400" kern="1200" dirty="0" smtClean="0">
                <a:solidFill>
                  <a:schemeClr val="accent1">
                    <a:lumMod val="75000"/>
                  </a:schemeClr>
                </a:solidFill>
                <a:latin typeface="Franklin Gothic Medium Cond" panose="020B0606030402020204" pitchFamily="34" charset="0"/>
              </a:rPr>
            </a:br>
            <a:r>
              <a:rPr lang="en-US" sz="2400" b="1" i="1" kern="1200" dirty="0" smtClean="0">
                <a:solidFill>
                  <a:srgbClr val="89D02A"/>
                </a:solidFill>
                <a:latin typeface="Franklin Gothic Medium Cond" panose="020B0606030402020204" pitchFamily="34" charset="0"/>
              </a:rPr>
              <a:t>Audio Checks </a:t>
            </a:r>
            <a:r>
              <a:rPr lang="en-US" sz="2400" kern="1200" dirty="0" smtClean="0">
                <a:solidFill>
                  <a:srgbClr val="89D02A"/>
                </a:solidFill>
                <a:latin typeface="Franklin Gothic Medium Cond" panose="020B0606030402020204" pitchFamily="34" charset="0"/>
              </a:rPr>
              <a:t> </a:t>
            </a:r>
            <a:r>
              <a:rPr lang="en-US" sz="2400" kern="1200" dirty="0" smtClean="0">
                <a:solidFill>
                  <a:schemeClr val="accent1">
                    <a:lumMod val="75000"/>
                  </a:schemeClr>
                </a:solidFill>
                <a:latin typeface="Franklin Gothic Medium Cond" panose="020B0606030402020204" pitchFamily="34" charset="0"/>
              </a:rPr>
              <a:t>screen. </a:t>
            </a:r>
            <a:endParaRPr lang="en-US" sz="2400" kern="1200" dirty="0">
              <a:solidFill>
                <a:schemeClr val="accent1">
                  <a:lumMod val="75000"/>
                </a:schemeClr>
              </a:solidFill>
              <a:latin typeface="Franklin Gothic Medium Cond" panose="020B0606030402020204" pitchFamily="34" charset="0"/>
            </a:endParaRPr>
          </a:p>
        </p:txBody>
      </p:sp>
      <p:sp>
        <p:nvSpPr>
          <p:cNvPr id="17" name="Pie 16"/>
          <p:cNvSpPr/>
          <p:nvPr/>
        </p:nvSpPr>
        <p:spPr>
          <a:xfrm>
            <a:off x="554450" y="2912143"/>
            <a:ext cx="2341150" cy="3495385"/>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17"/>
          <p:cNvSpPr/>
          <p:nvPr/>
        </p:nvSpPr>
        <p:spPr>
          <a:xfrm>
            <a:off x="1684020" y="2912144"/>
            <a:ext cx="2627570" cy="2953176"/>
          </a:xfrm>
          <a:custGeom>
            <a:avLst/>
            <a:gdLst>
              <a:gd name="connsiteX0" fmla="*/ 0 w 3573780"/>
              <a:gd name="connsiteY0" fmla="*/ 0 h 2259139"/>
              <a:gd name="connsiteX1" fmla="*/ 3573780 w 3573780"/>
              <a:gd name="connsiteY1" fmla="*/ 0 h 2259139"/>
              <a:gd name="connsiteX2" fmla="*/ 3573780 w 3573780"/>
              <a:gd name="connsiteY2" fmla="*/ 2259139 h 2259139"/>
              <a:gd name="connsiteX3" fmla="*/ 0 w 3573780"/>
              <a:gd name="connsiteY3" fmla="*/ 2259139 h 2259139"/>
              <a:gd name="connsiteX4" fmla="*/ 0 w 3573780"/>
              <a:gd name="connsiteY4" fmla="*/ 0 h 22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780" h="2259139">
                <a:moveTo>
                  <a:pt x="0" y="0"/>
                </a:moveTo>
                <a:lnTo>
                  <a:pt x="3573780" y="0"/>
                </a:lnTo>
                <a:lnTo>
                  <a:pt x="3573780" y="2259139"/>
                </a:lnTo>
                <a:lnTo>
                  <a:pt x="0" y="2259139"/>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1669161" numCol="1" spcCol="1270" anchor="t" anchorCtr="0">
            <a:noAutofit/>
          </a:bodyPr>
          <a:lstStyle/>
          <a:p>
            <a:pPr lvl="0" algn="ctr" defTabSz="711200" rtl="0">
              <a:lnSpc>
                <a:spcPct val="90000"/>
              </a:lnSpc>
              <a:spcBef>
                <a:spcPct val="0"/>
              </a:spcBef>
              <a:spcAft>
                <a:spcPct val="35000"/>
              </a:spcAft>
            </a:pPr>
            <a:r>
              <a:rPr lang="en-US" sz="2000" kern="1200" dirty="0" smtClean="0">
                <a:solidFill>
                  <a:schemeClr val="accent1">
                    <a:lumMod val="75000"/>
                  </a:schemeClr>
                </a:solidFill>
                <a:latin typeface="Franklin Gothic Medium Cond" panose="020B0606030402020204" pitchFamily="34" charset="0"/>
              </a:rPr>
              <a:t>First, put on your headphones or earbuds. </a:t>
            </a:r>
            <a:endParaRPr lang="en-US" sz="2000" kern="1200" dirty="0">
              <a:solidFill>
                <a:schemeClr val="accent1">
                  <a:lumMod val="75000"/>
                </a:schemeClr>
              </a:solidFill>
              <a:latin typeface="Franklin Gothic Medium Cond" panose="020B0606030402020204" pitchFamily="34" charset="0"/>
            </a:endParaRPr>
          </a:p>
        </p:txBody>
      </p:sp>
      <p:sp>
        <p:nvSpPr>
          <p:cNvPr id="19" name="Pie 18"/>
          <p:cNvSpPr/>
          <p:nvPr/>
        </p:nvSpPr>
        <p:spPr>
          <a:xfrm>
            <a:off x="956500" y="3919289"/>
            <a:ext cx="1558100" cy="2251264"/>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19"/>
          <p:cNvSpPr/>
          <p:nvPr/>
        </p:nvSpPr>
        <p:spPr>
          <a:xfrm>
            <a:off x="1684020" y="3919288"/>
            <a:ext cx="2627570" cy="2685919"/>
          </a:xfrm>
          <a:custGeom>
            <a:avLst/>
            <a:gdLst>
              <a:gd name="connsiteX0" fmla="*/ 0 w 3573780"/>
              <a:gd name="connsiteY0" fmla="*/ 0 h 1455039"/>
              <a:gd name="connsiteX1" fmla="*/ 3573780 w 3573780"/>
              <a:gd name="connsiteY1" fmla="*/ 0 h 1455039"/>
              <a:gd name="connsiteX2" fmla="*/ 3573780 w 3573780"/>
              <a:gd name="connsiteY2" fmla="*/ 1455039 h 1455039"/>
              <a:gd name="connsiteX3" fmla="*/ 0 w 3573780"/>
              <a:gd name="connsiteY3" fmla="*/ 1455039 h 1455039"/>
              <a:gd name="connsiteX4" fmla="*/ 0 w 3573780"/>
              <a:gd name="connsiteY4" fmla="*/ 0 h 145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780" h="1455039">
                <a:moveTo>
                  <a:pt x="0" y="0"/>
                </a:moveTo>
                <a:lnTo>
                  <a:pt x="3573780" y="0"/>
                </a:lnTo>
                <a:lnTo>
                  <a:pt x="3573780" y="1455039"/>
                </a:lnTo>
                <a:lnTo>
                  <a:pt x="0" y="1455039"/>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865061" numCol="1" spcCol="1270" anchor="t" anchorCtr="0">
            <a:noAutofit/>
          </a:bodyPr>
          <a:lstStyle/>
          <a:p>
            <a:pPr lvl="0" algn="ctr" defTabSz="711200" rtl="0">
              <a:lnSpc>
                <a:spcPct val="90000"/>
              </a:lnSpc>
              <a:spcBef>
                <a:spcPct val="0"/>
              </a:spcBef>
              <a:spcAft>
                <a:spcPct val="35000"/>
              </a:spcAft>
            </a:pPr>
            <a:r>
              <a:rPr lang="en-US" sz="2000" kern="1200" dirty="0" smtClean="0">
                <a:solidFill>
                  <a:schemeClr val="accent1">
                    <a:lumMod val="75000"/>
                  </a:schemeClr>
                </a:solidFill>
                <a:latin typeface="Franklin Gothic Medium Cond" panose="020B0606030402020204" pitchFamily="34" charset="0"/>
              </a:rPr>
              <a:t>Next, you will click the speaker icon and listen to the audio. </a:t>
            </a:r>
            <a:endParaRPr lang="en-US" sz="2000" kern="1200" dirty="0">
              <a:solidFill>
                <a:schemeClr val="accent1">
                  <a:lumMod val="75000"/>
                </a:schemeClr>
              </a:solidFill>
              <a:latin typeface="Franklin Gothic Medium Cond" panose="020B0606030402020204" pitchFamily="34" charset="0"/>
            </a:endParaRPr>
          </a:p>
        </p:txBody>
      </p:sp>
      <p:sp>
        <p:nvSpPr>
          <p:cNvPr id="21" name="Pie 20"/>
          <p:cNvSpPr/>
          <p:nvPr/>
        </p:nvSpPr>
        <p:spPr>
          <a:xfrm>
            <a:off x="1358550" y="4926434"/>
            <a:ext cx="698850" cy="1007144"/>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21"/>
          <p:cNvSpPr/>
          <p:nvPr/>
        </p:nvSpPr>
        <p:spPr>
          <a:xfrm>
            <a:off x="1684020" y="4926433"/>
            <a:ext cx="2627570" cy="1693297"/>
          </a:xfrm>
          <a:custGeom>
            <a:avLst/>
            <a:gdLst>
              <a:gd name="connsiteX0" fmla="*/ 0 w 3573780"/>
              <a:gd name="connsiteY0" fmla="*/ 0 h 650938"/>
              <a:gd name="connsiteX1" fmla="*/ 3573780 w 3573780"/>
              <a:gd name="connsiteY1" fmla="*/ 0 h 650938"/>
              <a:gd name="connsiteX2" fmla="*/ 3573780 w 3573780"/>
              <a:gd name="connsiteY2" fmla="*/ 650938 h 650938"/>
              <a:gd name="connsiteX3" fmla="*/ 0 w 3573780"/>
              <a:gd name="connsiteY3" fmla="*/ 650938 h 650938"/>
              <a:gd name="connsiteX4" fmla="*/ 0 w 3573780"/>
              <a:gd name="connsiteY4" fmla="*/ 0 h 650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780" h="650938">
                <a:moveTo>
                  <a:pt x="0" y="0"/>
                </a:moveTo>
                <a:lnTo>
                  <a:pt x="3573780" y="0"/>
                </a:lnTo>
                <a:lnTo>
                  <a:pt x="3573780" y="650938"/>
                </a:lnTo>
                <a:lnTo>
                  <a:pt x="0" y="650938"/>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en-US" sz="2000" kern="1200" dirty="0" smtClean="0">
                <a:solidFill>
                  <a:schemeClr val="accent1">
                    <a:lumMod val="75000"/>
                  </a:schemeClr>
                </a:solidFill>
                <a:latin typeface="Franklin Gothic Medium Cond" panose="020B0606030402020204" pitchFamily="34" charset="0"/>
              </a:rPr>
              <a:t>If you heard the sample audio, press </a:t>
            </a:r>
            <a:r>
              <a:rPr lang="en-US" sz="2000" b="1" kern="1200" dirty="0" smtClean="0">
                <a:solidFill>
                  <a:srgbClr val="89D02A"/>
                </a:solidFill>
                <a:latin typeface="Franklin Gothic Medium Cond" panose="020B0606030402020204" pitchFamily="34" charset="0"/>
              </a:rPr>
              <a:t>Yes</a:t>
            </a:r>
            <a:r>
              <a:rPr lang="en-US" sz="2000" dirty="0" smtClean="0">
                <a:solidFill>
                  <a:schemeClr val="accent1">
                    <a:lumMod val="75000"/>
                  </a:schemeClr>
                </a:solidFill>
                <a:latin typeface="Franklin Gothic Medium Cond" panose="020B0606030402020204" pitchFamily="34" charset="0"/>
              </a:rPr>
              <a:t>. </a:t>
            </a:r>
            <a:br>
              <a:rPr lang="en-US" sz="2000" dirty="0" smtClean="0">
                <a:solidFill>
                  <a:schemeClr val="accent1">
                    <a:lumMod val="75000"/>
                  </a:schemeClr>
                </a:solidFill>
                <a:latin typeface="Franklin Gothic Medium Cond" panose="020B0606030402020204" pitchFamily="34" charset="0"/>
              </a:rPr>
            </a:br>
            <a:r>
              <a:rPr lang="en-US" sz="2000" dirty="0" smtClean="0">
                <a:solidFill>
                  <a:schemeClr val="accent1">
                    <a:lumMod val="75000"/>
                  </a:schemeClr>
                </a:solidFill>
                <a:latin typeface="Franklin Gothic Medium Cond" panose="020B0606030402020204" pitchFamily="34" charset="0"/>
              </a:rPr>
              <a:t/>
            </a:r>
            <a:br>
              <a:rPr lang="en-US" sz="2000" dirty="0" smtClean="0">
                <a:solidFill>
                  <a:schemeClr val="accent1">
                    <a:lumMod val="75000"/>
                  </a:schemeClr>
                </a:solidFill>
                <a:latin typeface="Franklin Gothic Medium Cond" panose="020B0606030402020204" pitchFamily="34" charset="0"/>
              </a:rPr>
            </a:br>
            <a:r>
              <a:rPr lang="en-US" sz="2000" dirty="0" smtClean="0">
                <a:solidFill>
                  <a:schemeClr val="accent1">
                    <a:lumMod val="75000"/>
                  </a:schemeClr>
                </a:solidFill>
                <a:latin typeface="Franklin Gothic Medium Cond" panose="020B0606030402020204" pitchFamily="34" charset="0"/>
              </a:rPr>
              <a:t>The </a:t>
            </a:r>
            <a:r>
              <a:rPr lang="en-US" sz="2000" b="1" i="1" dirty="0" smtClean="0">
                <a:solidFill>
                  <a:schemeClr val="accent1">
                    <a:lumMod val="75000"/>
                  </a:schemeClr>
                </a:solidFill>
                <a:latin typeface="Franklin Gothic Medium Cond" panose="020B0606030402020204" pitchFamily="34" charset="0"/>
              </a:rPr>
              <a:t>Before You Begin </a:t>
            </a:r>
            <a:r>
              <a:rPr lang="en-US" sz="2000" dirty="0" smtClean="0">
                <a:solidFill>
                  <a:schemeClr val="accent1">
                    <a:lumMod val="75000"/>
                  </a:schemeClr>
                </a:solidFill>
                <a:latin typeface="Franklin Gothic Medium Cond" panose="020B0606030402020204" pitchFamily="34" charset="0"/>
              </a:rPr>
              <a:t>screen will appear</a:t>
            </a:r>
            <a:r>
              <a:rPr lang="en-US" sz="2000" kern="1200" dirty="0" smtClean="0">
                <a:solidFill>
                  <a:schemeClr val="accent1">
                    <a:lumMod val="75000"/>
                  </a:schemeClr>
                </a:solidFill>
                <a:latin typeface="Franklin Gothic Medium Cond" panose="020B0606030402020204" pitchFamily="34" charset="0"/>
              </a:rPr>
              <a:t>. </a:t>
            </a:r>
            <a:endParaRPr lang="en-US" sz="2000" kern="1200" dirty="0">
              <a:solidFill>
                <a:schemeClr val="accent1">
                  <a:lumMod val="75000"/>
                </a:schemeClr>
              </a:solidFill>
              <a:latin typeface="Franklin Gothic Medium Cond" panose="020B0606030402020204" pitchFamily="34" charset="0"/>
            </a:endParaRPr>
          </a:p>
        </p:txBody>
      </p:sp>
      <p:pic>
        <p:nvPicPr>
          <p:cNvPr id="2" name="Picture 1"/>
          <p:cNvPicPr>
            <a:picLocks noChangeAspect="1"/>
          </p:cNvPicPr>
          <p:nvPr/>
        </p:nvPicPr>
        <p:blipFill>
          <a:blip r:embed="rId3"/>
          <a:stretch>
            <a:fillRect/>
          </a:stretch>
        </p:blipFill>
        <p:spPr>
          <a:xfrm>
            <a:off x="4406170" y="1904999"/>
            <a:ext cx="4551145" cy="2032304"/>
          </a:xfrm>
          <a:prstGeom prst="rect">
            <a:avLst/>
          </a:prstGeom>
          <a:noFill/>
          <a:ln>
            <a:solidFill>
              <a:schemeClr val="bg1">
                <a:lumMod val="75000"/>
              </a:schemeClr>
            </a:solidFill>
          </a:ln>
        </p:spPr>
      </p:pic>
      <p:sp>
        <p:nvSpPr>
          <p:cNvPr id="24" name="Oval 23"/>
          <p:cNvSpPr/>
          <p:nvPr/>
        </p:nvSpPr>
        <p:spPr>
          <a:xfrm>
            <a:off x="4495801" y="2819401"/>
            <a:ext cx="380574"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4410880" y="4254436"/>
            <a:ext cx="4546435" cy="2015622"/>
          </a:xfrm>
          <a:prstGeom prst="rect">
            <a:avLst/>
          </a:prstGeom>
          <a:ln>
            <a:solidFill>
              <a:schemeClr val="bg1">
                <a:lumMod val="75000"/>
              </a:schemeClr>
            </a:solidFill>
          </a:ln>
        </p:spPr>
      </p:pic>
      <p:sp>
        <p:nvSpPr>
          <p:cNvPr id="25" name="Oval 24"/>
          <p:cNvSpPr/>
          <p:nvPr/>
        </p:nvSpPr>
        <p:spPr>
          <a:xfrm>
            <a:off x="5843210" y="5743773"/>
            <a:ext cx="926577" cy="4075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41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9E68A67-840E-41CC-BCED-62C4D3E9E886}" type="slidenum">
              <a:rPr lang="en-US" smtClean="0"/>
              <a:pPr/>
              <a:t>13</a:t>
            </a:fld>
            <a:endParaRPr lang="en-US" dirty="0"/>
          </a:p>
        </p:txBody>
      </p:sp>
      <p:sp>
        <p:nvSpPr>
          <p:cNvPr id="5" name="Content Placeholder 4"/>
          <p:cNvSpPr>
            <a:spLocks noGrp="1"/>
          </p:cNvSpPr>
          <p:nvPr>
            <p:ph idx="4294967295"/>
          </p:nvPr>
        </p:nvSpPr>
        <p:spPr>
          <a:xfrm>
            <a:off x="0" y="1943100"/>
            <a:ext cx="9144000" cy="990600"/>
          </a:xfrm>
        </p:spPr>
        <p:txBody>
          <a:bodyPr/>
          <a:lstStyle/>
          <a:p>
            <a:pPr marL="0" lvl="3" indent="0" algn="ctr">
              <a:spcBef>
                <a:spcPts val="0"/>
              </a:spcBef>
              <a:spcAft>
                <a:spcPts val="600"/>
              </a:spcAft>
              <a:buClrTx/>
              <a:buNone/>
            </a:pPr>
            <a:r>
              <a:rPr lang="en-US" sz="2800" dirty="0">
                <a:solidFill>
                  <a:schemeClr val="accent1">
                    <a:lumMod val="75000"/>
                  </a:schemeClr>
                </a:solidFill>
                <a:latin typeface="Franklin Gothic Medium Cond" panose="020B0606030402020204" pitchFamily="34" charset="0"/>
                <a:cs typeface="Franklin Gothic Book" pitchFamily="34" charset="0"/>
              </a:rPr>
              <a:t>You may use any of the tools on the screen to help you with your test.</a:t>
            </a:r>
            <a:endParaRPr lang="en-US" sz="2800" dirty="0" smtClean="0">
              <a:solidFill>
                <a:schemeClr val="accent1">
                  <a:lumMod val="75000"/>
                </a:schemeClr>
              </a:solidFill>
              <a:latin typeface="Franklin Gothic Medium Cond" panose="020B0606030402020204" pitchFamily="34" charset="0"/>
              <a:cs typeface="Franklin Gothic Book" pitchFamily="34" charset="0"/>
            </a:endParaRPr>
          </a:p>
        </p:txBody>
      </p:sp>
      <p:sp>
        <p:nvSpPr>
          <p:cNvPr id="7" name="Title 1"/>
          <p:cNvSpPr txBox="1">
            <a:spLocks/>
          </p:cNvSpPr>
          <p:nvPr/>
        </p:nvSpPr>
        <p:spPr bwMode="gray">
          <a:xfrm>
            <a:off x="0" y="897475"/>
            <a:ext cx="9144000" cy="821354"/>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Computer-Based Tools</a:t>
            </a:r>
            <a:endParaRPr lang="en-US" sz="4400" b="1" dirty="0">
              <a:solidFill>
                <a:schemeClr val="bg2"/>
              </a:solidFill>
              <a:latin typeface="Franklin Gothic Medium Cond" panose="020B0606030402020204" pitchFamily="34" charset="0"/>
            </a:endParaRPr>
          </a:p>
        </p:txBody>
      </p:sp>
      <p:grpSp>
        <p:nvGrpSpPr>
          <p:cNvPr id="9" name="Group 8"/>
          <p:cNvGrpSpPr/>
          <p:nvPr/>
        </p:nvGrpSpPr>
        <p:grpSpPr>
          <a:xfrm>
            <a:off x="304800" y="2911944"/>
            <a:ext cx="8342756" cy="2498256"/>
            <a:chOff x="304800" y="2583716"/>
            <a:chExt cx="8342756" cy="2498256"/>
          </a:xfrm>
        </p:grpSpPr>
        <p:pic>
          <p:nvPicPr>
            <p:cNvPr id="6" name="Picture 5"/>
            <p:cNvPicPr>
              <a:picLocks noChangeAspect="1"/>
            </p:cNvPicPr>
            <p:nvPr/>
          </p:nvPicPr>
          <p:blipFill>
            <a:blip r:embed="rId3"/>
            <a:stretch>
              <a:fillRect/>
            </a:stretch>
          </p:blipFill>
          <p:spPr>
            <a:xfrm>
              <a:off x="654779" y="2734809"/>
              <a:ext cx="7818798" cy="2347163"/>
            </a:xfrm>
            <a:prstGeom prst="rect">
              <a:avLst/>
            </a:prstGeom>
            <a:ln w="28575">
              <a:solidFill>
                <a:schemeClr val="bg1">
                  <a:lumMod val="75000"/>
                </a:schemeClr>
              </a:solidFill>
            </a:ln>
          </p:spPr>
        </p:pic>
        <p:sp>
          <p:nvSpPr>
            <p:cNvPr id="2" name="Oval 1"/>
            <p:cNvSpPr/>
            <p:nvPr/>
          </p:nvSpPr>
          <p:spPr>
            <a:xfrm>
              <a:off x="304800" y="2583716"/>
              <a:ext cx="2133600" cy="997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124200" y="3382752"/>
              <a:ext cx="838200" cy="321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05600" y="2623365"/>
              <a:ext cx="1941956" cy="898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96200" y="3810000"/>
              <a:ext cx="666827" cy="5528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083067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9E68A67-840E-41CC-BCED-62C4D3E9E886}" type="slidenum">
              <a:rPr lang="en-US" smtClean="0"/>
              <a:pPr/>
              <a:t>14</a:t>
            </a:fld>
            <a:endParaRPr lang="en-US" dirty="0"/>
          </a:p>
        </p:txBody>
      </p:sp>
      <p:sp>
        <p:nvSpPr>
          <p:cNvPr id="5" name="Content Placeholder 4"/>
          <p:cNvSpPr>
            <a:spLocks noGrp="1"/>
          </p:cNvSpPr>
          <p:nvPr>
            <p:ph idx="4294967295"/>
          </p:nvPr>
        </p:nvSpPr>
        <p:spPr>
          <a:xfrm>
            <a:off x="761999" y="2201862"/>
            <a:ext cx="2971800" cy="2682875"/>
          </a:xfrm>
        </p:spPr>
        <p:txBody>
          <a:bodyPr/>
          <a:lstStyle/>
          <a:p>
            <a:pPr marL="0" lvl="3" indent="0" algn="ctr">
              <a:spcBef>
                <a:spcPts val="0"/>
              </a:spcBef>
              <a:spcAft>
                <a:spcPts val="600"/>
              </a:spcAft>
              <a:buClrTx/>
              <a:buNone/>
            </a:pPr>
            <a:endParaRPr lang="en-US" sz="2800" dirty="0" smtClean="0">
              <a:solidFill>
                <a:schemeClr val="accent1">
                  <a:lumMod val="75000"/>
                </a:schemeClr>
              </a:solidFill>
              <a:latin typeface="Franklin Gothic Medium Cond" panose="020B0606030402020204" pitchFamily="34" charset="0"/>
              <a:cs typeface="Franklin Gothic Book" pitchFamily="34" charset="0"/>
            </a:endParaRPr>
          </a:p>
          <a:p>
            <a:pPr marL="0" lvl="3" indent="0" algn="ctr">
              <a:spcBef>
                <a:spcPts val="0"/>
              </a:spcBef>
              <a:spcAft>
                <a:spcPts val="600"/>
              </a:spcAft>
              <a:buClrTx/>
              <a:buNone/>
            </a:pPr>
            <a:r>
              <a:rPr lang="en-US" sz="2800" dirty="0" smtClean="0">
                <a:solidFill>
                  <a:schemeClr val="accent1">
                    <a:lumMod val="75000"/>
                  </a:schemeClr>
                </a:solidFill>
                <a:latin typeface="Franklin Gothic Medium Cond" panose="020B0606030402020204" pitchFamily="34" charset="0"/>
                <a:cs typeface="Franklin Gothic Book" pitchFamily="34" charset="0"/>
              </a:rPr>
              <a:t>The </a:t>
            </a:r>
            <a:r>
              <a:rPr lang="en-US" sz="2800" b="1" dirty="0" smtClean="0">
                <a:solidFill>
                  <a:srgbClr val="89D02A"/>
                </a:solidFill>
                <a:latin typeface="Franklin Gothic Medium Cond" panose="020B0606030402020204" pitchFamily="34" charset="0"/>
                <a:cs typeface="Franklin Gothic Book" pitchFamily="34" charset="0"/>
              </a:rPr>
              <a:t>Back</a:t>
            </a:r>
            <a:r>
              <a:rPr lang="en-US" sz="2800" dirty="0" smtClean="0">
                <a:solidFill>
                  <a:schemeClr val="accent1">
                    <a:lumMod val="75000"/>
                  </a:schemeClr>
                </a:solidFill>
                <a:latin typeface="Franklin Gothic Medium Cond" panose="020B0606030402020204" pitchFamily="34" charset="0"/>
                <a:cs typeface="Franklin Gothic Book" pitchFamily="34" charset="0"/>
              </a:rPr>
              <a:t> and </a:t>
            </a:r>
            <a:r>
              <a:rPr lang="en-US" sz="2800" b="1" dirty="0" smtClean="0">
                <a:solidFill>
                  <a:srgbClr val="89D02A"/>
                </a:solidFill>
                <a:latin typeface="Franklin Gothic Medium Cond" panose="020B0606030402020204" pitchFamily="34" charset="0"/>
                <a:cs typeface="Franklin Gothic Book" pitchFamily="34" charset="0"/>
              </a:rPr>
              <a:t>Next</a:t>
            </a:r>
            <a:r>
              <a:rPr lang="en-US" sz="2800" dirty="0" smtClean="0">
                <a:solidFill>
                  <a:schemeClr val="accent1">
                    <a:lumMod val="75000"/>
                  </a:schemeClr>
                </a:solidFill>
                <a:latin typeface="Franklin Gothic Medium Cond" panose="020B0606030402020204" pitchFamily="34" charset="0"/>
                <a:cs typeface="Franklin Gothic Book" pitchFamily="34" charset="0"/>
              </a:rPr>
              <a:t> buttons can be used to move to the previous question or the next question.</a:t>
            </a:r>
          </a:p>
        </p:txBody>
      </p:sp>
      <p:sp>
        <p:nvSpPr>
          <p:cNvPr id="8" name="Content Placeholder 4"/>
          <p:cNvSpPr txBox="1">
            <a:spLocks/>
          </p:cNvSpPr>
          <p:nvPr/>
        </p:nvSpPr>
        <p:spPr bwMode="gray">
          <a:xfrm>
            <a:off x="4819011" y="2270125"/>
            <a:ext cx="4020189" cy="32569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ts val="600"/>
              </a:spcBef>
              <a:spcAft>
                <a:spcPts val="0"/>
              </a:spcAft>
              <a:buClr>
                <a:srgbClr val="202659"/>
              </a:buClr>
              <a:buFont typeface="Arial"/>
              <a:buNone/>
              <a:defRPr sz="2400" kern="1200">
                <a:solidFill>
                  <a:schemeClr val="tx1"/>
                </a:solidFill>
                <a:latin typeface="+mn-lt"/>
                <a:ea typeface="Arial" pitchFamily="34" charset="0"/>
                <a:cs typeface="Franklin Gothic Book" pitchFamily="34" charset="0"/>
              </a:defRPr>
            </a:lvl1pPr>
            <a:lvl2pPr marL="230188" indent="-230188" algn="l" rtl="0" eaLnBrk="1" fontAlgn="base" hangingPunct="1">
              <a:spcBef>
                <a:spcPts val="600"/>
              </a:spcBef>
              <a:spcAft>
                <a:spcPts val="0"/>
              </a:spcAft>
              <a:buClr>
                <a:srgbClr val="202659"/>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465138" indent="-228600" algn="l" defTabSz="914400" rtl="0" eaLnBrk="1" fontAlgn="base" hangingPunct="1">
              <a:spcBef>
                <a:spcPts val="600"/>
              </a:spcBef>
              <a:spcAft>
                <a:spcPts val="0"/>
              </a:spcAft>
              <a:buClr>
                <a:srgbClr val="202659"/>
              </a:buClr>
              <a:buFont typeface="Arial"/>
              <a:buChar char="•"/>
              <a:defRPr sz="1400" kern="1200">
                <a:solidFill>
                  <a:schemeClr val="tx2">
                    <a:lumMod val="75000"/>
                  </a:schemeClr>
                </a:solidFill>
                <a:latin typeface="+mn-lt"/>
                <a:ea typeface="Arial" pitchFamily="34" charset="0"/>
                <a:cs typeface="Arial" pitchFamily="34" charset="0"/>
              </a:defRPr>
            </a:lvl3pPr>
            <a:lvl4pPr marL="685800" indent="-228600" algn="l" rtl="0" eaLnBrk="1" fontAlgn="base" hangingPunct="1">
              <a:spcBef>
                <a:spcPts val="600"/>
              </a:spcBef>
              <a:spcAft>
                <a:spcPts val="0"/>
              </a:spcAft>
              <a:buClr>
                <a:srgbClr val="202659"/>
              </a:buClr>
              <a:buSzPct val="75000"/>
              <a:buFont typeface="Arial"/>
              <a:buChar char="•"/>
              <a:defRPr sz="1400" kern="1200">
                <a:solidFill>
                  <a:schemeClr val="tx2">
                    <a:lumMod val="75000"/>
                  </a:schemeClr>
                </a:solidFill>
                <a:latin typeface="+mn-lt"/>
                <a:ea typeface="Arial" pitchFamily="34" charset="0"/>
                <a:cs typeface="Arial" pitchFamily="34" charset="0"/>
              </a:defRPr>
            </a:lvl4pPr>
            <a:lvl5pPr marL="912813" indent="-228600" algn="l" rtl="0" eaLnBrk="1" fontAlgn="base" hangingPunct="1">
              <a:spcBef>
                <a:spcPts val="600"/>
              </a:spcBef>
              <a:spcAft>
                <a:spcPts val="0"/>
              </a:spcAft>
              <a:buClr>
                <a:srgbClr val="202659"/>
              </a:buClr>
              <a:buFont typeface="Arial"/>
              <a:buChar char="•"/>
              <a:defRPr sz="1400" kern="1200">
                <a:solidFill>
                  <a:schemeClr val="tx2">
                    <a:lumMod val="75000"/>
                  </a:schemeClr>
                </a:solidFill>
                <a:latin typeface="+mn-lt"/>
                <a:ea typeface="Arial" pitchFamily="34" charset="0"/>
                <a:cs typeface="Arial" pitchFamily="34" charset="0"/>
              </a:defRPr>
            </a:lvl5pPr>
            <a:lvl6pPr marL="1146175" indent="-228600" algn="l" defTabSz="914400" rtl="0" eaLnBrk="1" latinLnBrk="0" hangingPunct="1">
              <a:spcBef>
                <a:spcPts val="600"/>
              </a:spcBef>
              <a:spcAft>
                <a:spcPts val="0"/>
              </a:spcAft>
              <a:buClr>
                <a:srgbClr val="202659"/>
              </a:buClr>
              <a:buFont typeface="Arial"/>
              <a:buChar char="•"/>
              <a:defRPr sz="1400" kern="1200">
                <a:solidFill>
                  <a:schemeClr val="tx2">
                    <a:lumMod val="75000"/>
                  </a:schemeClr>
                </a:solidFill>
                <a:latin typeface="+mn-lt"/>
                <a:ea typeface="+mn-ea"/>
                <a:cs typeface="+mn-cs"/>
              </a:defRPr>
            </a:lvl6pPr>
            <a:lvl7pPr marL="1374775" indent="-228600" algn="l" defTabSz="914400" rtl="0" eaLnBrk="1" latinLnBrk="0" hangingPunct="1">
              <a:spcBef>
                <a:spcPts val="600"/>
              </a:spcBef>
              <a:spcAft>
                <a:spcPts val="0"/>
              </a:spcAft>
              <a:buClr>
                <a:srgbClr val="202659"/>
              </a:buClr>
              <a:buFont typeface="Arial"/>
              <a:buChar char="•"/>
              <a:defRPr sz="1400" kern="1200">
                <a:solidFill>
                  <a:schemeClr val="tx2">
                    <a:lumMod val="75000"/>
                  </a:schemeClr>
                </a:solidFill>
                <a:latin typeface="+mn-lt"/>
                <a:ea typeface="+mn-ea"/>
                <a:cs typeface="+mn-cs"/>
              </a:defRPr>
            </a:lvl7pPr>
            <a:lvl8pPr marL="1600200" indent="-228600" algn="l" defTabSz="914400" rtl="0" eaLnBrk="1" latinLnBrk="0" hangingPunct="1">
              <a:spcBef>
                <a:spcPts val="600"/>
              </a:spcBef>
              <a:spcAft>
                <a:spcPts val="0"/>
              </a:spcAft>
              <a:buClr>
                <a:srgbClr val="202659"/>
              </a:buClr>
              <a:buFont typeface="Arial"/>
              <a:buChar char="•"/>
              <a:defRPr sz="1400" kern="1200">
                <a:solidFill>
                  <a:schemeClr val="tx2">
                    <a:lumMod val="75000"/>
                  </a:schemeClr>
                </a:solidFill>
                <a:latin typeface="+mn-lt"/>
                <a:ea typeface="+mn-ea"/>
                <a:cs typeface="+mn-cs"/>
              </a:defRPr>
            </a:lvl8pPr>
            <a:lvl9pPr marL="1827213" indent="-228600" algn="l" defTabSz="914400" rtl="0" eaLnBrk="1" latinLnBrk="0" hangingPunct="1">
              <a:spcBef>
                <a:spcPts val="600"/>
              </a:spcBef>
              <a:spcAft>
                <a:spcPts val="0"/>
              </a:spcAft>
              <a:buClr>
                <a:srgbClr val="202659"/>
              </a:buClr>
              <a:buFont typeface="Arial"/>
              <a:buChar char="•"/>
              <a:defRPr sz="1400" kern="1200">
                <a:solidFill>
                  <a:schemeClr val="tx2">
                    <a:lumMod val="75000"/>
                  </a:schemeClr>
                </a:solidFill>
                <a:latin typeface="+mn-lt"/>
                <a:ea typeface="+mn-ea"/>
                <a:cs typeface="+mn-cs"/>
              </a:defRPr>
            </a:lvl9pPr>
          </a:lstStyle>
          <a:p>
            <a:pPr marL="0" lvl="3" indent="0" algn="ctr">
              <a:spcBef>
                <a:spcPts val="0"/>
              </a:spcBef>
              <a:spcAft>
                <a:spcPts val="600"/>
              </a:spcAft>
              <a:buClrTx/>
              <a:buNone/>
            </a:pPr>
            <a:endParaRPr lang="en-US" sz="2800" dirty="0" smtClean="0">
              <a:solidFill>
                <a:schemeClr val="accent1">
                  <a:lumMod val="75000"/>
                </a:schemeClr>
              </a:solidFill>
              <a:latin typeface="Franklin Gothic Medium Cond" panose="020B0606030402020204" pitchFamily="34" charset="0"/>
              <a:cs typeface="Franklin Gothic Book" pitchFamily="34" charset="0"/>
            </a:endParaRPr>
          </a:p>
          <a:p>
            <a:pPr marL="0" lvl="3" indent="0" algn="ctr">
              <a:spcBef>
                <a:spcPts val="0"/>
              </a:spcBef>
              <a:spcAft>
                <a:spcPts val="600"/>
              </a:spcAft>
              <a:buClrTx/>
              <a:buNone/>
            </a:pPr>
            <a:r>
              <a:rPr lang="en-US" sz="2800" dirty="0" smtClean="0">
                <a:solidFill>
                  <a:schemeClr val="accent1">
                    <a:lumMod val="75000"/>
                  </a:schemeClr>
                </a:solidFill>
                <a:latin typeface="Franklin Gothic Medium Cond" panose="020B0606030402020204" pitchFamily="34" charset="0"/>
                <a:cs typeface="Franklin Gothic Book" pitchFamily="34" charset="0"/>
              </a:rPr>
              <a:t>Use the </a:t>
            </a:r>
            <a:r>
              <a:rPr lang="en-US" sz="2800" b="1" dirty="0" smtClean="0">
                <a:solidFill>
                  <a:srgbClr val="89D02A"/>
                </a:solidFill>
                <a:latin typeface="Franklin Gothic Medium Cond" panose="020B0606030402020204" pitchFamily="34" charset="0"/>
                <a:cs typeface="Franklin Gothic Book" pitchFamily="34" charset="0"/>
              </a:rPr>
              <a:t>Zoom Out </a:t>
            </a:r>
            <a:r>
              <a:rPr lang="en-US" sz="2800" dirty="0" smtClean="0">
                <a:solidFill>
                  <a:schemeClr val="accent1">
                    <a:lumMod val="75000"/>
                  </a:schemeClr>
                </a:solidFill>
                <a:latin typeface="Franklin Gothic Medium Cond" panose="020B0606030402020204" pitchFamily="34" charset="0"/>
                <a:cs typeface="Franklin Gothic Book" pitchFamily="34" charset="0"/>
              </a:rPr>
              <a:t>and </a:t>
            </a:r>
            <a:r>
              <a:rPr lang="en-US" sz="2800" b="1" dirty="0" smtClean="0">
                <a:solidFill>
                  <a:srgbClr val="89D02A"/>
                </a:solidFill>
                <a:latin typeface="Franklin Gothic Medium Cond" panose="020B0606030402020204" pitchFamily="34" charset="0"/>
                <a:cs typeface="Franklin Gothic Book" pitchFamily="34" charset="0"/>
              </a:rPr>
              <a:t>Zoom In </a:t>
            </a:r>
            <a:r>
              <a:rPr lang="en-US" sz="2800" dirty="0" smtClean="0">
                <a:solidFill>
                  <a:schemeClr val="accent1">
                    <a:lumMod val="75000"/>
                  </a:schemeClr>
                </a:solidFill>
                <a:latin typeface="Franklin Gothic Medium Cond" panose="020B0606030402020204" pitchFamily="34" charset="0"/>
                <a:cs typeface="Franklin Gothic Book" pitchFamily="34" charset="0"/>
              </a:rPr>
              <a:t>buttons to decrease and increase the size of text within the test page. Four levels of magnification are available.</a:t>
            </a:r>
          </a:p>
        </p:txBody>
      </p:sp>
      <p:sp>
        <p:nvSpPr>
          <p:cNvPr id="9" name="Title 1"/>
          <p:cNvSpPr txBox="1">
            <a:spLocks/>
          </p:cNvSpPr>
          <p:nvPr/>
        </p:nvSpPr>
        <p:spPr bwMode="gray">
          <a:xfrm>
            <a:off x="3748" y="893152"/>
            <a:ext cx="9144000" cy="783248"/>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Computer-Based Tools</a:t>
            </a:r>
            <a:endParaRPr lang="en-US" sz="4400" b="1" dirty="0">
              <a:solidFill>
                <a:schemeClr val="bg2"/>
              </a:solidFill>
              <a:latin typeface="Franklin Gothic Medium Cond" panose="020B0606030402020204" pitchFamily="34" charset="0"/>
            </a:endParaRPr>
          </a:p>
        </p:txBody>
      </p:sp>
      <p:grpSp>
        <p:nvGrpSpPr>
          <p:cNvPr id="2" name="Group 1"/>
          <p:cNvGrpSpPr/>
          <p:nvPr/>
        </p:nvGrpSpPr>
        <p:grpSpPr>
          <a:xfrm>
            <a:off x="4085905" y="2949575"/>
            <a:ext cx="381000" cy="1568450"/>
            <a:chOff x="4085905" y="2949575"/>
            <a:chExt cx="381000" cy="1568450"/>
          </a:xfrm>
        </p:grpSpPr>
        <p:sp>
          <p:nvSpPr>
            <p:cNvPr id="10" name="Oval 9"/>
            <p:cNvSpPr/>
            <p:nvPr/>
          </p:nvSpPr>
          <p:spPr>
            <a:xfrm>
              <a:off x="4085905" y="4137025"/>
              <a:ext cx="381000"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085905" y="3543300"/>
              <a:ext cx="381000"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85905" y="2949575"/>
              <a:ext cx="381000"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914400" y="2066022"/>
            <a:ext cx="2667000" cy="3993026"/>
            <a:chOff x="914400" y="2066022"/>
            <a:chExt cx="2667000" cy="3993026"/>
          </a:xfrm>
        </p:grpSpPr>
        <p:pic>
          <p:nvPicPr>
            <p:cNvPr id="7" name="Picture 6"/>
            <p:cNvPicPr>
              <a:picLocks noChangeAspect="1"/>
            </p:cNvPicPr>
            <p:nvPr/>
          </p:nvPicPr>
          <p:blipFill>
            <a:blip r:embed="rId3"/>
            <a:stretch>
              <a:fillRect/>
            </a:stretch>
          </p:blipFill>
          <p:spPr>
            <a:xfrm>
              <a:off x="1144361" y="4995071"/>
              <a:ext cx="2051956" cy="1063977"/>
            </a:xfrm>
            <a:prstGeom prst="rect">
              <a:avLst/>
            </a:prstGeom>
            <a:ln>
              <a:solidFill>
                <a:schemeClr val="tx1"/>
              </a:solidFill>
            </a:ln>
          </p:spPr>
        </p:pic>
        <p:sp>
          <p:nvSpPr>
            <p:cNvPr id="3" name="TextBox 2"/>
            <p:cNvSpPr txBox="1"/>
            <p:nvPr/>
          </p:nvSpPr>
          <p:spPr>
            <a:xfrm>
              <a:off x="914400" y="2066022"/>
              <a:ext cx="2667000" cy="646331"/>
            </a:xfrm>
            <a:prstGeom prst="rect">
              <a:avLst/>
            </a:prstGeom>
            <a:noFill/>
          </p:spPr>
          <p:txBody>
            <a:bodyPr wrap="square" rtlCol="0">
              <a:spAutoFit/>
            </a:bodyPr>
            <a:lstStyle/>
            <a:p>
              <a:pPr marL="0" lvl="3" indent="0" algn="ctr">
                <a:spcBef>
                  <a:spcPts val="0"/>
                </a:spcBef>
                <a:spcAft>
                  <a:spcPts val="600"/>
                </a:spcAft>
                <a:buClrTx/>
                <a:buNone/>
              </a:pPr>
              <a:r>
                <a:rPr lang="en-US" sz="3600" b="1" dirty="0">
                  <a:solidFill>
                    <a:schemeClr val="accent1">
                      <a:lumMod val="75000"/>
                    </a:schemeClr>
                  </a:solidFill>
                  <a:latin typeface="Franklin Gothic Medium Cond" panose="020B0606030402020204" pitchFamily="34" charset="0"/>
                  <a:cs typeface="Franklin Gothic Book" pitchFamily="34" charset="0"/>
                </a:rPr>
                <a:t>Back and Next</a:t>
              </a:r>
            </a:p>
          </p:txBody>
        </p:sp>
      </p:grpSp>
      <p:grpSp>
        <p:nvGrpSpPr>
          <p:cNvPr id="17" name="Group 16"/>
          <p:cNvGrpSpPr/>
          <p:nvPr/>
        </p:nvGrpSpPr>
        <p:grpSpPr>
          <a:xfrm>
            <a:off x="4782189" y="2066022"/>
            <a:ext cx="3962400" cy="3993026"/>
            <a:chOff x="4782189" y="2066022"/>
            <a:chExt cx="3962400" cy="3993026"/>
          </a:xfrm>
        </p:grpSpPr>
        <p:pic>
          <p:nvPicPr>
            <p:cNvPr id="6" name="Picture 5"/>
            <p:cNvPicPr>
              <a:picLocks noChangeAspect="1"/>
            </p:cNvPicPr>
            <p:nvPr/>
          </p:nvPicPr>
          <p:blipFill>
            <a:blip r:embed="rId4"/>
            <a:stretch>
              <a:fillRect/>
            </a:stretch>
          </p:blipFill>
          <p:spPr>
            <a:xfrm>
              <a:off x="5638800" y="5068448"/>
              <a:ext cx="2589882" cy="990600"/>
            </a:xfrm>
            <a:prstGeom prst="rect">
              <a:avLst/>
            </a:prstGeom>
            <a:ln>
              <a:solidFill>
                <a:schemeClr val="tx1"/>
              </a:solidFill>
            </a:ln>
          </p:spPr>
        </p:pic>
        <p:sp>
          <p:nvSpPr>
            <p:cNvPr id="13" name="TextBox 12"/>
            <p:cNvSpPr txBox="1"/>
            <p:nvPr/>
          </p:nvSpPr>
          <p:spPr>
            <a:xfrm>
              <a:off x="4782189" y="2066022"/>
              <a:ext cx="3962400" cy="923330"/>
            </a:xfrm>
            <a:prstGeom prst="rect">
              <a:avLst/>
            </a:prstGeom>
            <a:noFill/>
          </p:spPr>
          <p:txBody>
            <a:bodyPr wrap="square" rtlCol="0">
              <a:spAutoFit/>
            </a:bodyPr>
            <a:lstStyle/>
            <a:p>
              <a:pPr marL="0" lvl="3" algn="ctr"/>
              <a:r>
                <a:rPr lang="en-US" sz="3600" b="1" dirty="0">
                  <a:solidFill>
                    <a:schemeClr val="accent1">
                      <a:lumMod val="75000"/>
                    </a:schemeClr>
                  </a:solidFill>
                  <a:latin typeface="Franklin Gothic Medium Cond" panose="020B0606030402020204" pitchFamily="34" charset="0"/>
                  <a:cs typeface="Franklin Gothic Book" pitchFamily="34" charset="0"/>
                </a:rPr>
                <a:t>Zoom Out and Zoom In</a:t>
              </a:r>
            </a:p>
            <a:p>
              <a:endParaRPr lang="en-US" dirty="0"/>
            </a:p>
          </p:txBody>
        </p:sp>
      </p:grpSp>
    </p:spTree>
    <p:extLst>
      <p:ext uri="{BB962C8B-B14F-4D97-AF65-F5344CB8AC3E}">
        <p14:creationId xmlns:p14="http://schemas.microsoft.com/office/powerpoint/2010/main" val="42835232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left)">
                                      <p:cBhvr>
                                        <p:cTn id="14" dur="1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9E68A67-840E-41CC-BCED-62C4D3E9E886}" type="slidenum">
              <a:rPr lang="en-US" smtClean="0"/>
              <a:pPr/>
              <a:t>15</a:t>
            </a:fld>
            <a:endParaRPr lang="en-US" dirty="0"/>
          </a:p>
        </p:txBody>
      </p:sp>
      <p:sp>
        <p:nvSpPr>
          <p:cNvPr id="5" name="Content Placeholder 4"/>
          <p:cNvSpPr>
            <a:spLocks noGrp="1"/>
          </p:cNvSpPr>
          <p:nvPr>
            <p:ph idx="4294967295"/>
          </p:nvPr>
        </p:nvSpPr>
        <p:spPr>
          <a:xfrm>
            <a:off x="901820" y="1924536"/>
            <a:ext cx="2792413" cy="2597150"/>
          </a:xfrm>
        </p:spPr>
        <p:txBody>
          <a:bodyPr/>
          <a:lstStyle/>
          <a:p>
            <a:pPr marL="0" lvl="3" indent="0" algn="ctr">
              <a:spcBef>
                <a:spcPts val="0"/>
              </a:spcBef>
              <a:spcAft>
                <a:spcPts val="600"/>
              </a:spcAft>
              <a:buClrTx/>
              <a:buNone/>
            </a:pPr>
            <a:endParaRPr lang="en-US" sz="2600" dirty="0" smtClean="0">
              <a:solidFill>
                <a:schemeClr val="accent1">
                  <a:lumMod val="75000"/>
                </a:schemeClr>
              </a:solidFill>
              <a:latin typeface="Franklin Gothic Medium Cond" panose="020B0606030402020204" pitchFamily="34" charset="0"/>
              <a:cs typeface="Franklin Gothic Book" pitchFamily="34" charset="0"/>
            </a:endParaRPr>
          </a:p>
          <a:p>
            <a:pPr marL="0" lvl="3" indent="0" algn="ctr">
              <a:spcBef>
                <a:spcPts val="0"/>
              </a:spcBef>
              <a:spcAft>
                <a:spcPts val="600"/>
              </a:spcAft>
              <a:buClrTx/>
              <a:buNone/>
            </a:pPr>
            <a:r>
              <a:rPr lang="en-US" sz="2600" dirty="0" smtClean="0">
                <a:solidFill>
                  <a:schemeClr val="accent1">
                    <a:lumMod val="75000"/>
                  </a:schemeClr>
                </a:solidFill>
                <a:latin typeface="Franklin Gothic Medium Cond" panose="020B0606030402020204" pitchFamily="34" charset="0"/>
                <a:cs typeface="Franklin Gothic Book" pitchFamily="34" charset="0"/>
              </a:rPr>
              <a:t>The </a:t>
            </a:r>
            <a:r>
              <a:rPr lang="en-US" sz="2600" b="1" dirty="0">
                <a:solidFill>
                  <a:srgbClr val="89D02A"/>
                </a:solidFill>
                <a:latin typeface="Franklin Gothic Medium Cond" panose="020B0606030402020204" pitchFamily="34" charset="0"/>
                <a:cs typeface="Franklin Gothic Book" pitchFamily="34" charset="0"/>
              </a:rPr>
              <a:t>Save</a:t>
            </a:r>
            <a:r>
              <a:rPr lang="en-US" sz="2600" b="1" dirty="0">
                <a:solidFill>
                  <a:schemeClr val="accent1">
                    <a:lumMod val="75000"/>
                  </a:schemeClr>
                </a:solidFill>
                <a:latin typeface="Franklin Gothic Medium Cond" panose="020B0606030402020204" pitchFamily="34" charset="0"/>
                <a:cs typeface="Franklin Gothic Book" pitchFamily="34" charset="0"/>
              </a:rPr>
              <a:t> </a:t>
            </a:r>
            <a:r>
              <a:rPr lang="en-US" sz="2600" dirty="0">
                <a:solidFill>
                  <a:schemeClr val="accent1">
                    <a:lumMod val="75000"/>
                  </a:schemeClr>
                </a:solidFill>
                <a:latin typeface="Franklin Gothic Medium Cond" panose="020B0606030402020204" pitchFamily="34" charset="0"/>
                <a:cs typeface="Franklin Gothic Book" pitchFamily="34" charset="0"/>
              </a:rPr>
              <a:t>button allows you to manually save your work. However, this feature is optional. </a:t>
            </a:r>
            <a:endParaRPr lang="en-US" sz="2600" dirty="0" smtClean="0">
              <a:solidFill>
                <a:schemeClr val="accent1">
                  <a:lumMod val="75000"/>
                </a:schemeClr>
              </a:solidFill>
              <a:latin typeface="Franklin Gothic Medium Cond" panose="020B0606030402020204" pitchFamily="34" charset="0"/>
              <a:cs typeface="Franklin Gothic Book" pitchFamily="34" charset="0"/>
            </a:endParaRPr>
          </a:p>
        </p:txBody>
      </p:sp>
      <p:sp>
        <p:nvSpPr>
          <p:cNvPr id="7" name="Title 1"/>
          <p:cNvSpPr txBox="1">
            <a:spLocks/>
          </p:cNvSpPr>
          <p:nvPr/>
        </p:nvSpPr>
        <p:spPr bwMode="gray">
          <a:xfrm>
            <a:off x="4997" y="898789"/>
            <a:ext cx="9144000" cy="722730"/>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Computer-Based Tools</a:t>
            </a:r>
            <a:endParaRPr lang="en-US" sz="4400" b="1" dirty="0">
              <a:solidFill>
                <a:schemeClr val="bg2"/>
              </a:solidFill>
              <a:latin typeface="Franklin Gothic Medium Cond" panose="020B0606030402020204" pitchFamily="34" charset="0"/>
            </a:endParaRPr>
          </a:p>
        </p:txBody>
      </p:sp>
      <p:sp>
        <p:nvSpPr>
          <p:cNvPr id="9" name="TextBox 8"/>
          <p:cNvSpPr txBox="1"/>
          <p:nvPr/>
        </p:nvSpPr>
        <p:spPr>
          <a:xfrm>
            <a:off x="4004925" y="1893098"/>
            <a:ext cx="4267200" cy="2569934"/>
          </a:xfrm>
          <a:prstGeom prst="rect">
            <a:avLst/>
          </a:prstGeom>
          <a:noFill/>
        </p:spPr>
        <p:txBody>
          <a:bodyPr wrap="square" rtlCol="0">
            <a:spAutoFit/>
          </a:bodyPr>
          <a:lstStyle/>
          <a:p>
            <a:pPr marL="0" lvl="3" indent="0" algn="ctr">
              <a:spcBef>
                <a:spcPts val="0"/>
              </a:spcBef>
              <a:spcAft>
                <a:spcPts val="600"/>
              </a:spcAft>
              <a:buClrTx/>
              <a:buNone/>
            </a:pPr>
            <a:endParaRPr lang="en-US" sz="2600" dirty="0" smtClean="0">
              <a:solidFill>
                <a:schemeClr val="accent1">
                  <a:lumMod val="75000"/>
                </a:schemeClr>
              </a:solidFill>
              <a:latin typeface="Franklin Gothic Medium Cond" panose="020B0606030402020204" pitchFamily="34" charset="0"/>
              <a:cs typeface="Franklin Gothic Book" pitchFamily="34" charset="0"/>
            </a:endParaRPr>
          </a:p>
          <a:p>
            <a:pPr marL="0" lvl="3" indent="0" algn="ctr">
              <a:spcBef>
                <a:spcPts val="0"/>
              </a:spcBef>
              <a:spcAft>
                <a:spcPts val="600"/>
              </a:spcAft>
              <a:buClrTx/>
              <a:buNone/>
            </a:pPr>
            <a:r>
              <a:rPr lang="en-US" sz="2600" dirty="0" smtClean="0">
                <a:solidFill>
                  <a:schemeClr val="accent1">
                    <a:lumMod val="75000"/>
                  </a:schemeClr>
                </a:solidFill>
                <a:latin typeface="Franklin Gothic Medium Cond" panose="020B0606030402020204" pitchFamily="34" charset="0"/>
                <a:cs typeface="Franklin Gothic Book" pitchFamily="34" charset="0"/>
              </a:rPr>
              <a:t>The </a:t>
            </a:r>
            <a:r>
              <a:rPr lang="en-US" sz="2600" b="1" dirty="0">
                <a:solidFill>
                  <a:srgbClr val="89D02A"/>
                </a:solidFill>
                <a:latin typeface="Franklin Gothic Medium Cond" panose="020B0606030402020204" pitchFamily="34" charset="0"/>
                <a:cs typeface="Franklin Gothic Book" pitchFamily="34" charset="0"/>
              </a:rPr>
              <a:t>Pause</a:t>
            </a:r>
            <a:r>
              <a:rPr lang="en-US" sz="2600" dirty="0">
                <a:solidFill>
                  <a:schemeClr val="accent1">
                    <a:lumMod val="75000"/>
                  </a:schemeClr>
                </a:solidFill>
                <a:latin typeface="Franklin Gothic Medium Cond" panose="020B0606030402020204" pitchFamily="34" charset="0"/>
                <a:cs typeface="Franklin Gothic Book" pitchFamily="34" charset="0"/>
              </a:rPr>
              <a:t> button allows you to pause and exit the test. If you pause your test, you will have to log back in to the testing system to resume testing. </a:t>
            </a:r>
          </a:p>
        </p:txBody>
      </p:sp>
      <p:grpSp>
        <p:nvGrpSpPr>
          <p:cNvPr id="8" name="Group 7"/>
          <p:cNvGrpSpPr/>
          <p:nvPr/>
        </p:nvGrpSpPr>
        <p:grpSpPr>
          <a:xfrm>
            <a:off x="572030" y="4885112"/>
            <a:ext cx="2363815" cy="1159174"/>
            <a:chOff x="3198784" y="4933639"/>
            <a:chExt cx="2363815" cy="1159174"/>
          </a:xfrm>
        </p:grpSpPr>
        <p:sp>
          <p:nvSpPr>
            <p:cNvPr id="6" name="Oval 5"/>
            <p:cNvSpPr/>
            <p:nvPr/>
          </p:nvSpPr>
          <p:spPr>
            <a:xfrm>
              <a:off x="5337451" y="5398904"/>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p:cNvSpPr/>
            <p:nvPr/>
          </p:nvSpPr>
          <p:spPr>
            <a:xfrm>
              <a:off x="4954844" y="5398904"/>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p:cNvSpPr/>
            <p:nvPr/>
          </p:nvSpPr>
          <p:spPr>
            <a:xfrm>
              <a:off x="4572236" y="5398904"/>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p:cNvSpPr/>
            <p:nvPr/>
          </p:nvSpPr>
          <p:spPr>
            <a:xfrm>
              <a:off x="4189628" y="5398904"/>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p:cNvSpPr/>
            <p:nvPr/>
          </p:nvSpPr>
          <p:spPr>
            <a:xfrm>
              <a:off x="3807020" y="5398904"/>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p:cNvSpPr/>
            <p:nvPr/>
          </p:nvSpPr>
          <p:spPr>
            <a:xfrm>
              <a:off x="3198784" y="5286292"/>
              <a:ext cx="450776" cy="450448"/>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8"/>
            <p:cNvSpPr/>
            <p:nvPr/>
          </p:nvSpPr>
          <p:spPr>
            <a:xfrm>
              <a:off x="4970205" y="4933639"/>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9"/>
            <p:cNvSpPr/>
            <p:nvPr/>
          </p:nvSpPr>
          <p:spPr>
            <a:xfrm>
              <a:off x="4970205" y="5867589"/>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p:cNvSpPr/>
            <p:nvPr/>
          </p:nvSpPr>
          <p:spPr>
            <a:xfrm>
              <a:off x="5171351" y="5136067"/>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p:cNvSpPr/>
            <p:nvPr/>
          </p:nvSpPr>
          <p:spPr>
            <a:xfrm>
              <a:off x="5184792" y="5666301"/>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oup 35"/>
          <p:cNvGrpSpPr/>
          <p:nvPr/>
        </p:nvGrpSpPr>
        <p:grpSpPr>
          <a:xfrm>
            <a:off x="75688" y="1856812"/>
            <a:ext cx="3072548" cy="1787155"/>
            <a:chOff x="75688" y="1856812"/>
            <a:chExt cx="3072548" cy="1787155"/>
          </a:xfrm>
        </p:grpSpPr>
        <p:pic>
          <p:nvPicPr>
            <p:cNvPr id="10" name="Picture 9"/>
            <p:cNvPicPr>
              <a:picLocks noChangeAspect="1"/>
            </p:cNvPicPr>
            <p:nvPr/>
          </p:nvPicPr>
          <p:blipFill>
            <a:blip r:embed="rId3"/>
            <a:stretch>
              <a:fillRect/>
            </a:stretch>
          </p:blipFill>
          <p:spPr>
            <a:xfrm>
              <a:off x="75688" y="2700992"/>
              <a:ext cx="866775" cy="942975"/>
            </a:xfrm>
            <a:prstGeom prst="rect">
              <a:avLst/>
            </a:prstGeom>
          </p:spPr>
        </p:pic>
        <p:sp>
          <p:nvSpPr>
            <p:cNvPr id="2" name="TextBox 1"/>
            <p:cNvSpPr txBox="1"/>
            <p:nvPr/>
          </p:nvSpPr>
          <p:spPr>
            <a:xfrm>
              <a:off x="1583828" y="1856812"/>
              <a:ext cx="1564408" cy="923330"/>
            </a:xfrm>
            <a:prstGeom prst="rect">
              <a:avLst/>
            </a:prstGeom>
            <a:noFill/>
          </p:spPr>
          <p:txBody>
            <a:bodyPr wrap="square" rtlCol="0">
              <a:spAutoFit/>
            </a:bodyPr>
            <a:lstStyle/>
            <a:p>
              <a:pPr marL="0" lvl="3" algn="ctr"/>
              <a:r>
                <a:rPr lang="en-US" sz="3600" b="1" dirty="0" smtClean="0">
                  <a:solidFill>
                    <a:schemeClr val="accent1">
                      <a:lumMod val="75000"/>
                    </a:schemeClr>
                  </a:solidFill>
                  <a:latin typeface="Franklin Gothic Medium Cond" panose="020B0606030402020204" pitchFamily="34" charset="0"/>
                  <a:cs typeface="Franklin Gothic Book" pitchFamily="34" charset="0"/>
                </a:rPr>
                <a:t>Save</a:t>
              </a:r>
              <a:endParaRPr lang="en-US" sz="3600" b="1" dirty="0">
                <a:solidFill>
                  <a:schemeClr val="accent1">
                    <a:lumMod val="75000"/>
                  </a:schemeClr>
                </a:solidFill>
                <a:latin typeface="Franklin Gothic Medium Cond" panose="020B0606030402020204" pitchFamily="34" charset="0"/>
                <a:cs typeface="Franklin Gothic Book" pitchFamily="34" charset="0"/>
              </a:endParaRPr>
            </a:p>
            <a:p>
              <a:endParaRPr lang="en-US" dirty="0"/>
            </a:p>
          </p:txBody>
        </p:sp>
      </p:grpSp>
      <p:grpSp>
        <p:nvGrpSpPr>
          <p:cNvPr id="37" name="Group 36"/>
          <p:cNvGrpSpPr/>
          <p:nvPr/>
        </p:nvGrpSpPr>
        <p:grpSpPr>
          <a:xfrm>
            <a:off x="5396499" y="1856812"/>
            <a:ext cx="3542713" cy="1796679"/>
            <a:chOff x="5396499" y="1856812"/>
            <a:chExt cx="3542713" cy="1796679"/>
          </a:xfrm>
        </p:grpSpPr>
        <p:pic>
          <p:nvPicPr>
            <p:cNvPr id="11" name="Picture 10"/>
            <p:cNvPicPr>
              <a:picLocks noChangeAspect="1"/>
            </p:cNvPicPr>
            <p:nvPr/>
          </p:nvPicPr>
          <p:blipFill>
            <a:blip r:embed="rId4"/>
            <a:stretch>
              <a:fillRect/>
            </a:stretch>
          </p:blipFill>
          <p:spPr>
            <a:xfrm>
              <a:off x="8129587" y="2691466"/>
              <a:ext cx="809625" cy="962025"/>
            </a:xfrm>
            <a:prstGeom prst="rect">
              <a:avLst/>
            </a:prstGeom>
          </p:spPr>
        </p:pic>
        <p:sp>
          <p:nvSpPr>
            <p:cNvPr id="3" name="TextBox 2"/>
            <p:cNvSpPr txBox="1"/>
            <p:nvPr/>
          </p:nvSpPr>
          <p:spPr>
            <a:xfrm>
              <a:off x="5396499" y="1856812"/>
              <a:ext cx="1624013" cy="646331"/>
            </a:xfrm>
            <a:prstGeom prst="rect">
              <a:avLst/>
            </a:prstGeom>
            <a:noFill/>
          </p:spPr>
          <p:txBody>
            <a:bodyPr wrap="square" rtlCol="0">
              <a:spAutoFit/>
            </a:bodyPr>
            <a:lstStyle/>
            <a:p>
              <a:pPr marL="0" lvl="3" algn="ctr"/>
              <a:r>
                <a:rPr lang="en-US" sz="3600" b="1" dirty="0" smtClean="0">
                  <a:solidFill>
                    <a:schemeClr val="accent1">
                      <a:lumMod val="75000"/>
                    </a:schemeClr>
                  </a:solidFill>
                  <a:latin typeface="Franklin Gothic Medium Cond" panose="020B0606030402020204" pitchFamily="34" charset="0"/>
                  <a:cs typeface="Franklin Gothic Book" pitchFamily="34" charset="0"/>
                </a:rPr>
                <a:t>Pause</a:t>
              </a:r>
              <a:endParaRPr lang="en-US" sz="3600" dirty="0">
                <a:solidFill>
                  <a:schemeClr val="accent1">
                    <a:lumMod val="75000"/>
                  </a:schemeClr>
                </a:solidFill>
                <a:latin typeface="Franklin Gothic Medium Cond" panose="020B0606030402020204" pitchFamily="34" charset="0"/>
                <a:cs typeface="Franklin Gothic Book" pitchFamily="34" charset="0"/>
              </a:endParaRPr>
            </a:p>
          </p:txBody>
        </p:sp>
      </p:grpSp>
      <p:grpSp>
        <p:nvGrpSpPr>
          <p:cNvPr id="24" name="Group 23"/>
          <p:cNvGrpSpPr/>
          <p:nvPr/>
        </p:nvGrpSpPr>
        <p:grpSpPr>
          <a:xfrm rot="10800000">
            <a:off x="5873293" y="4883402"/>
            <a:ext cx="2363815" cy="1159174"/>
            <a:chOff x="3198784" y="4933639"/>
            <a:chExt cx="2363815" cy="1159174"/>
          </a:xfrm>
        </p:grpSpPr>
        <p:sp>
          <p:nvSpPr>
            <p:cNvPr id="25" name="Oval 24"/>
            <p:cNvSpPr/>
            <p:nvPr/>
          </p:nvSpPr>
          <p:spPr>
            <a:xfrm>
              <a:off x="5337451" y="5398904"/>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5"/>
            <p:cNvSpPr/>
            <p:nvPr/>
          </p:nvSpPr>
          <p:spPr>
            <a:xfrm>
              <a:off x="4954844" y="5398904"/>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26"/>
            <p:cNvSpPr/>
            <p:nvPr/>
          </p:nvSpPr>
          <p:spPr>
            <a:xfrm>
              <a:off x="4572236" y="5398904"/>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27"/>
            <p:cNvSpPr/>
            <p:nvPr/>
          </p:nvSpPr>
          <p:spPr>
            <a:xfrm>
              <a:off x="4189628" y="5398904"/>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28"/>
            <p:cNvSpPr/>
            <p:nvPr/>
          </p:nvSpPr>
          <p:spPr>
            <a:xfrm>
              <a:off x="3807020" y="5398904"/>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29"/>
            <p:cNvSpPr/>
            <p:nvPr/>
          </p:nvSpPr>
          <p:spPr>
            <a:xfrm>
              <a:off x="3198784" y="5286292"/>
              <a:ext cx="450776" cy="450448"/>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30"/>
            <p:cNvSpPr/>
            <p:nvPr/>
          </p:nvSpPr>
          <p:spPr>
            <a:xfrm>
              <a:off x="4970205" y="4933639"/>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31"/>
            <p:cNvSpPr/>
            <p:nvPr/>
          </p:nvSpPr>
          <p:spPr>
            <a:xfrm>
              <a:off x="4970205" y="5867589"/>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32"/>
            <p:cNvSpPr/>
            <p:nvPr/>
          </p:nvSpPr>
          <p:spPr>
            <a:xfrm>
              <a:off x="5171351" y="5136067"/>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33"/>
            <p:cNvSpPr/>
            <p:nvPr/>
          </p:nvSpPr>
          <p:spPr>
            <a:xfrm>
              <a:off x="5184792" y="5666301"/>
              <a:ext cx="225148" cy="2252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5" name="Freeform 34"/>
          <p:cNvSpPr/>
          <p:nvPr/>
        </p:nvSpPr>
        <p:spPr>
          <a:xfrm>
            <a:off x="3282796" y="4372463"/>
            <a:ext cx="2279804" cy="2279595"/>
          </a:xfrm>
          <a:custGeom>
            <a:avLst/>
            <a:gdLst>
              <a:gd name="connsiteX0" fmla="*/ 0 w 2279804"/>
              <a:gd name="connsiteY0" fmla="*/ 1139798 h 2279595"/>
              <a:gd name="connsiteX1" fmla="*/ 1139902 w 2279804"/>
              <a:gd name="connsiteY1" fmla="*/ 0 h 2279595"/>
              <a:gd name="connsiteX2" fmla="*/ 2279804 w 2279804"/>
              <a:gd name="connsiteY2" fmla="*/ 1139798 h 2279595"/>
              <a:gd name="connsiteX3" fmla="*/ 1139902 w 2279804"/>
              <a:gd name="connsiteY3" fmla="*/ 2279596 h 2279595"/>
              <a:gd name="connsiteX4" fmla="*/ 0 w 2279804"/>
              <a:gd name="connsiteY4" fmla="*/ 1139798 h 2279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804" h="2279595">
                <a:moveTo>
                  <a:pt x="0" y="1139798"/>
                </a:moveTo>
                <a:cubicBezTo>
                  <a:pt x="0" y="510305"/>
                  <a:pt x="510352" y="0"/>
                  <a:pt x="1139902" y="0"/>
                </a:cubicBezTo>
                <a:cubicBezTo>
                  <a:pt x="1769452" y="0"/>
                  <a:pt x="2279804" y="510305"/>
                  <a:pt x="2279804" y="1139798"/>
                </a:cubicBezTo>
                <a:cubicBezTo>
                  <a:pt x="2279804" y="1769291"/>
                  <a:pt x="1769452" y="2279596"/>
                  <a:pt x="1139902" y="2279596"/>
                </a:cubicBezTo>
                <a:cubicBezTo>
                  <a:pt x="510352" y="2279596"/>
                  <a:pt x="0" y="1769291"/>
                  <a:pt x="0" y="1139798"/>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190" tIns="354159" rIns="354190" bIns="354159" numCol="1" spcCol="1270" anchor="ctr" anchorCtr="0">
            <a:noAutofit/>
          </a:bodyPr>
          <a:lstStyle/>
          <a:p>
            <a:pPr lvl="0" algn="ctr" defTabSz="711200">
              <a:lnSpc>
                <a:spcPct val="90000"/>
              </a:lnSpc>
              <a:spcBef>
                <a:spcPct val="0"/>
              </a:spcBef>
              <a:spcAft>
                <a:spcPct val="35000"/>
              </a:spcAft>
            </a:pPr>
            <a:r>
              <a:rPr lang="en-US" sz="1600" b="0" kern="1200" dirty="0" smtClean="0">
                <a:latin typeface="Franklin Gothic Medium Cond" panose="020B0606030402020204" pitchFamily="34" charset="0"/>
              </a:rPr>
              <a:t>Your responses </a:t>
            </a:r>
            <a:r>
              <a:rPr lang="en-US" sz="1600" dirty="0">
                <a:latin typeface="Franklin Gothic Medium Cond" panose="020B0606030402020204" pitchFamily="34" charset="0"/>
              </a:rPr>
              <a:t>will </a:t>
            </a:r>
            <a:r>
              <a:rPr lang="en-US" sz="1600" dirty="0" smtClean="0">
                <a:latin typeface="Franklin Gothic Medium Cond" panose="020B0606030402020204" pitchFamily="34" charset="0"/>
              </a:rPr>
              <a:t>save automatically every </a:t>
            </a:r>
            <a:r>
              <a:rPr lang="en-US" sz="1600" b="0" kern="1200" dirty="0" smtClean="0">
                <a:latin typeface="Franklin Gothic Medium Cond" panose="020B0606030402020204" pitchFamily="34" charset="0"/>
              </a:rPr>
              <a:t>time you move to the next item regardless of whether you select the Save button. </a:t>
            </a:r>
            <a:endParaRPr lang="en-US" sz="1600" b="0" kern="1200" dirty="0">
              <a:latin typeface="Franklin Gothic Medium Cond" panose="020B0606030402020204" pitchFamily="34" charset="0"/>
            </a:endParaRPr>
          </a:p>
        </p:txBody>
      </p:sp>
    </p:spTree>
    <p:extLst>
      <p:ext uri="{BB962C8B-B14F-4D97-AF65-F5344CB8AC3E}">
        <p14:creationId xmlns:p14="http://schemas.microsoft.com/office/powerpoint/2010/main" val="2274253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circle(in)">
                                      <p:cBhvr>
                                        <p:cTn id="20" dur="20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9E68A67-840E-41CC-BCED-62C4D3E9E886}" type="slidenum">
              <a:rPr lang="en-US" smtClean="0"/>
              <a:pPr/>
              <a:t>16</a:t>
            </a:fld>
            <a:endParaRPr lang="en-US" dirty="0"/>
          </a:p>
        </p:txBody>
      </p:sp>
      <p:sp>
        <p:nvSpPr>
          <p:cNvPr id="5" name="Content Placeholder 4"/>
          <p:cNvSpPr>
            <a:spLocks noGrp="1"/>
          </p:cNvSpPr>
          <p:nvPr>
            <p:ph idx="4294967295"/>
          </p:nvPr>
        </p:nvSpPr>
        <p:spPr>
          <a:xfrm>
            <a:off x="1874517" y="2361188"/>
            <a:ext cx="5562600" cy="4114800"/>
          </a:xfrm>
        </p:spPr>
        <p:txBody>
          <a:bodyPr/>
          <a:lstStyle/>
          <a:p>
            <a:pPr marL="0" lvl="3" indent="0" algn="ctr">
              <a:spcBef>
                <a:spcPts val="0"/>
              </a:spcBef>
              <a:spcAft>
                <a:spcPts val="600"/>
              </a:spcAft>
              <a:buClrTx/>
              <a:buNone/>
            </a:pPr>
            <a:endParaRPr lang="en-US" sz="2600" dirty="0" smtClean="0">
              <a:solidFill>
                <a:schemeClr val="accent1">
                  <a:lumMod val="75000"/>
                </a:schemeClr>
              </a:solidFill>
              <a:latin typeface="Franklin Gothic Medium Cond" panose="020B0606030402020204" pitchFamily="34" charset="0"/>
              <a:cs typeface="Franklin Gothic Book" pitchFamily="34" charset="0"/>
            </a:endParaRPr>
          </a:p>
          <a:p>
            <a:pPr marL="0" lvl="3" indent="0" algn="ctr">
              <a:spcBef>
                <a:spcPts val="0"/>
              </a:spcBef>
              <a:spcAft>
                <a:spcPts val="600"/>
              </a:spcAft>
              <a:buClrTx/>
              <a:buNone/>
            </a:pPr>
            <a:r>
              <a:rPr lang="en-US" sz="2600" dirty="0" smtClean="0">
                <a:solidFill>
                  <a:schemeClr val="accent1">
                    <a:lumMod val="75000"/>
                  </a:schemeClr>
                </a:solidFill>
                <a:latin typeface="Franklin Gothic Medium Cond" panose="020B0606030402020204" pitchFamily="34" charset="0"/>
                <a:cs typeface="Franklin Gothic Book" pitchFamily="34" charset="0"/>
              </a:rPr>
              <a:t>You </a:t>
            </a:r>
            <a:r>
              <a:rPr lang="en-US" sz="2600" dirty="0">
                <a:solidFill>
                  <a:schemeClr val="accent1">
                    <a:lumMod val="75000"/>
                  </a:schemeClr>
                </a:solidFill>
                <a:latin typeface="Franklin Gothic Medium Cond" panose="020B0606030402020204" pitchFamily="34" charset="0"/>
                <a:cs typeface="Franklin Gothic Book" pitchFamily="34" charset="0"/>
              </a:rPr>
              <a:t>will only select the </a:t>
            </a:r>
            <a:r>
              <a:rPr lang="en-US" sz="2600" b="1" dirty="0">
                <a:solidFill>
                  <a:srgbClr val="89D02A"/>
                </a:solidFill>
                <a:latin typeface="Franklin Gothic Medium Cond" panose="020B0606030402020204" pitchFamily="34" charset="0"/>
                <a:cs typeface="Franklin Gothic Book" pitchFamily="34" charset="0"/>
              </a:rPr>
              <a:t>End Test</a:t>
            </a:r>
            <a:r>
              <a:rPr lang="en-US" sz="2600" dirty="0">
                <a:solidFill>
                  <a:srgbClr val="89D02A"/>
                </a:solidFill>
                <a:latin typeface="Franklin Gothic Medium Cond" panose="020B0606030402020204" pitchFamily="34" charset="0"/>
                <a:cs typeface="Franklin Gothic Book" pitchFamily="34" charset="0"/>
              </a:rPr>
              <a:t> </a:t>
            </a:r>
            <a:r>
              <a:rPr lang="en-US" sz="2600" dirty="0">
                <a:solidFill>
                  <a:schemeClr val="accent1">
                    <a:lumMod val="75000"/>
                  </a:schemeClr>
                </a:solidFill>
                <a:latin typeface="Franklin Gothic Medium Cond" panose="020B0606030402020204" pitchFamily="34" charset="0"/>
                <a:cs typeface="Franklin Gothic Book" pitchFamily="34" charset="0"/>
              </a:rPr>
              <a:t>button when you are completely finished with your test and ready to </a:t>
            </a:r>
            <a:r>
              <a:rPr lang="en-US" sz="2600" dirty="0" smtClean="0">
                <a:solidFill>
                  <a:schemeClr val="accent1">
                    <a:lumMod val="75000"/>
                  </a:schemeClr>
                </a:solidFill>
                <a:latin typeface="Franklin Gothic Medium Cond" panose="020B0606030402020204" pitchFamily="34" charset="0"/>
                <a:cs typeface="Franklin Gothic Book" pitchFamily="34" charset="0"/>
              </a:rPr>
              <a:t>submit.</a:t>
            </a:r>
          </a:p>
          <a:p>
            <a:pPr marL="0" lvl="3" indent="0">
              <a:spcBef>
                <a:spcPts val="0"/>
              </a:spcBef>
              <a:spcAft>
                <a:spcPts val="600"/>
              </a:spcAft>
              <a:buClrTx/>
              <a:buNone/>
            </a:pPr>
            <a:endParaRPr lang="en-US" sz="2400" dirty="0" smtClean="0">
              <a:solidFill>
                <a:schemeClr val="tx1"/>
              </a:solidFill>
              <a:latin typeface="Calibri" panose="020F0502020204030204" pitchFamily="34" charset="0"/>
              <a:cs typeface="Franklin Gothic Book" pitchFamily="34" charset="0"/>
            </a:endParaRPr>
          </a:p>
        </p:txBody>
      </p:sp>
      <p:sp>
        <p:nvSpPr>
          <p:cNvPr id="9" name="Title 1"/>
          <p:cNvSpPr txBox="1">
            <a:spLocks/>
          </p:cNvSpPr>
          <p:nvPr/>
        </p:nvSpPr>
        <p:spPr bwMode="gray">
          <a:xfrm>
            <a:off x="0" y="903474"/>
            <a:ext cx="9144000" cy="722520"/>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Computer-Based Tools</a:t>
            </a:r>
            <a:endParaRPr lang="en-US" sz="4400" b="1" dirty="0">
              <a:solidFill>
                <a:schemeClr val="bg2"/>
              </a:solidFill>
              <a:latin typeface="Franklin Gothic Medium Cond" panose="020B0606030402020204" pitchFamily="34" charset="0"/>
            </a:endParaRPr>
          </a:p>
        </p:txBody>
      </p:sp>
      <p:grpSp>
        <p:nvGrpSpPr>
          <p:cNvPr id="33" name="Group 32"/>
          <p:cNvGrpSpPr/>
          <p:nvPr/>
        </p:nvGrpSpPr>
        <p:grpSpPr>
          <a:xfrm>
            <a:off x="421486" y="2025215"/>
            <a:ext cx="457201" cy="4558147"/>
            <a:chOff x="374072" y="2286000"/>
            <a:chExt cx="457201" cy="4558147"/>
          </a:xfrm>
        </p:grpSpPr>
        <p:sp>
          <p:nvSpPr>
            <p:cNvPr id="6" name="Flowchart: Connector 5"/>
            <p:cNvSpPr/>
            <p:nvPr/>
          </p:nvSpPr>
          <p:spPr>
            <a:xfrm>
              <a:off x="381000" y="22860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602673" y="2507673"/>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81000" y="27432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602673" y="2978727"/>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77536" y="3193473"/>
              <a:ext cx="450273" cy="921327"/>
              <a:chOff x="533400" y="2438400"/>
              <a:chExt cx="450273" cy="921327"/>
            </a:xfrm>
          </p:grpSpPr>
          <p:sp>
            <p:nvSpPr>
              <p:cNvPr id="13" name="Flowchart: Connector 12"/>
              <p:cNvSpPr/>
              <p:nvPr/>
            </p:nvSpPr>
            <p:spPr>
              <a:xfrm>
                <a:off x="533400" y="24384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755073" y="2660073"/>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533400" y="28956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755073" y="3131127"/>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80999" y="4100946"/>
              <a:ext cx="450273" cy="921327"/>
              <a:chOff x="533400" y="2438400"/>
              <a:chExt cx="450273" cy="921327"/>
            </a:xfrm>
          </p:grpSpPr>
          <p:sp>
            <p:nvSpPr>
              <p:cNvPr id="19" name="Flowchart: Connector 18"/>
              <p:cNvSpPr/>
              <p:nvPr/>
            </p:nvSpPr>
            <p:spPr>
              <a:xfrm>
                <a:off x="533400" y="24384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755073" y="2660073"/>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533400" y="28956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755073" y="3131127"/>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80999" y="4994566"/>
              <a:ext cx="450273" cy="921327"/>
              <a:chOff x="533400" y="2438400"/>
              <a:chExt cx="450273" cy="921327"/>
            </a:xfrm>
          </p:grpSpPr>
          <p:sp>
            <p:nvSpPr>
              <p:cNvPr id="24" name="Flowchart: Connector 23"/>
              <p:cNvSpPr/>
              <p:nvPr/>
            </p:nvSpPr>
            <p:spPr>
              <a:xfrm>
                <a:off x="533400" y="24384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755073" y="2660073"/>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533400" y="28956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755073" y="3131127"/>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74072" y="5922820"/>
              <a:ext cx="450273" cy="921327"/>
              <a:chOff x="533400" y="2438400"/>
              <a:chExt cx="450273" cy="921327"/>
            </a:xfrm>
          </p:grpSpPr>
          <p:sp>
            <p:nvSpPr>
              <p:cNvPr id="29" name="Flowchart: Connector 28"/>
              <p:cNvSpPr/>
              <p:nvPr/>
            </p:nvSpPr>
            <p:spPr>
              <a:xfrm>
                <a:off x="533400" y="24384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755073" y="2660073"/>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533400" y="28956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755073" y="3131127"/>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p:cNvGrpSpPr/>
          <p:nvPr/>
        </p:nvGrpSpPr>
        <p:grpSpPr>
          <a:xfrm flipH="1">
            <a:off x="8273533" y="2025215"/>
            <a:ext cx="457201" cy="4558147"/>
            <a:chOff x="374072" y="2286000"/>
            <a:chExt cx="457201" cy="4558147"/>
          </a:xfrm>
        </p:grpSpPr>
        <p:sp>
          <p:nvSpPr>
            <p:cNvPr id="40" name="Flowchart: Connector 39"/>
            <p:cNvSpPr/>
            <p:nvPr/>
          </p:nvSpPr>
          <p:spPr>
            <a:xfrm>
              <a:off x="381000" y="22860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602673" y="2507673"/>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381000" y="27432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602673" y="2978727"/>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377536" y="3193473"/>
              <a:ext cx="450273" cy="921327"/>
              <a:chOff x="533400" y="2438400"/>
              <a:chExt cx="450273" cy="921327"/>
            </a:xfrm>
          </p:grpSpPr>
          <p:sp>
            <p:nvSpPr>
              <p:cNvPr id="60" name="Flowchart: Connector 59"/>
              <p:cNvSpPr/>
              <p:nvPr/>
            </p:nvSpPr>
            <p:spPr>
              <a:xfrm>
                <a:off x="533400" y="24384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755073" y="2660073"/>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533400" y="28956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755073" y="3131127"/>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380999" y="4100946"/>
              <a:ext cx="450273" cy="921327"/>
              <a:chOff x="533400" y="2438400"/>
              <a:chExt cx="450273" cy="921327"/>
            </a:xfrm>
          </p:grpSpPr>
          <p:sp>
            <p:nvSpPr>
              <p:cNvPr id="56" name="Flowchart: Connector 55"/>
              <p:cNvSpPr/>
              <p:nvPr/>
            </p:nvSpPr>
            <p:spPr>
              <a:xfrm>
                <a:off x="533400" y="24384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p:cNvSpPr/>
              <p:nvPr/>
            </p:nvSpPr>
            <p:spPr>
              <a:xfrm>
                <a:off x="755073" y="2660073"/>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533400" y="28956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755073" y="3131127"/>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380999" y="4994566"/>
              <a:ext cx="450273" cy="921327"/>
              <a:chOff x="533400" y="2438400"/>
              <a:chExt cx="450273" cy="921327"/>
            </a:xfrm>
          </p:grpSpPr>
          <p:sp>
            <p:nvSpPr>
              <p:cNvPr id="52" name="Flowchart: Connector 51"/>
              <p:cNvSpPr/>
              <p:nvPr/>
            </p:nvSpPr>
            <p:spPr>
              <a:xfrm>
                <a:off x="533400" y="24384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755073" y="2660073"/>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p:nvPr/>
            </p:nvSpPr>
            <p:spPr>
              <a:xfrm>
                <a:off x="533400" y="28956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p:cNvSpPr/>
              <p:nvPr/>
            </p:nvSpPr>
            <p:spPr>
              <a:xfrm>
                <a:off x="755073" y="3131127"/>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374072" y="5922820"/>
              <a:ext cx="450273" cy="921327"/>
              <a:chOff x="533400" y="2438400"/>
              <a:chExt cx="450273" cy="921327"/>
            </a:xfrm>
          </p:grpSpPr>
          <p:sp>
            <p:nvSpPr>
              <p:cNvPr id="48" name="Flowchart: Connector 47"/>
              <p:cNvSpPr/>
              <p:nvPr/>
            </p:nvSpPr>
            <p:spPr>
              <a:xfrm>
                <a:off x="533400" y="24384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755073" y="2660073"/>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533400" y="2895600"/>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755073" y="3131127"/>
                <a:ext cx="228600" cy="2286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973684" y="2211347"/>
            <a:ext cx="5333999" cy="3679288"/>
            <a:chOff x="1973684" y="2211347"/>
            <a:chExt cx="5333999" cy="3679288"/>
          </a:xfrm>
        </p:grpSpPr>
        <p:pic>
          <p:nvPicPr>
            <p:cNvPr id="7" name="Picture 6"/>
            <p:cNvPicPr>
              <a:picLocks noChangeAspect="1"/>
            </p:cNvPicPr>
            <p:nvPr/>
          </p:nvPicPr>
          <p:blipFill>
            <a:blip r:embed="rId3"/>
            <a:stretch>
              <a:fillRect/>
            </a:stretch>
          </p:blipFill>
          <p:spPr>
            <a:xfrm>
              <a:off x="4197122" y="4205856"/>
              <a:ext cx="887121" cy="654063"/>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1973684" y="5041723"/>
              <a:ext cx="5333999" cy="848912"/>
            </a:xfrm>
            <a:prstGeom prst="rect">
              <a:avLst/>
            </a:prstGeom>
            <a:ln w="28575">
              <a:solidFill>
                <a:schemeClr val="bg1">
                  <a:lumMod val="75000"/>
                </a:schemeClr>
              </a:solidFill>
            </a:ln>
          </p:spPr>
        </p:pic>
        <p:sp>
          <p:nvSpPr>
            <p:cNvPr id="2" name="TextBox 1"/>
            <p:cNvSpPr txBox="1"/>
            <p:nvPr/>
          </p:nvSpPr>
          <p:spPr>
            <a:xfrm>
              <a:off x="3688182" y="2211347"/>
              <a:ext cx="1905000" cy="646331"/>
            </a:xfrm>
            <a:prstGeom prst="rect">
              <a:avLst/>
            </a:prstGeom>
            <a:noFill/>
          </p:spPr>
          <p:txBody>
            <a:bodyPr wrap="square" rtlCol="0">
              <a:spAutoFit/>
            </a:bodyPr>
            <a:lstStyle/>
            <a:p>
              <a:pPr marL="0" lvl="3" algn="ctr"/>
              <a:r>
                <a:rPr lang="en-US" sz="3600" b="1" dirty="0">
                  <a:solidFill>
                    <a:schemeClr val="accent1">
                      <a:lumMod val="75000"/>
                    </a:schemeClr>
                  </a:solidFill>
                  <a:latin typeface="Franklin Gothic Medium Cond" panose="020B0606030402020204" pitchFamily="34" charset="0"/>
                  <a:cs typeface="Franklin Gothic Book" pitchFamily="34" charset="0"/>
                </a:rPr>
                <a:t>End </a:t>
              </a:r>
              <a:r>
                <a:rPr lang="en-US" sz="3600" b="1" dirty="0" smtClean="0">
                  <a:solidFill>
                    <a:schemeClr val="accent1">
                      <a:lumMod val="75000"/>
                    </a:schemeClr>
                  </a:solidFill>
                  <a:latin typeface="Franklin Gothic Medium Cond" panose="020B0606030402020204" pitchFamily="34" charset="0"/>
                  <a:cs typeface="Franklin Gothic Book" pitchFamily="34" charset="0"/>
                </a:rPr>
                <a:t>Test</a:t>
              </a:r>
              <a:endParaRPr lang="en-US" sz="3600" b="1" dirty="0">
                <a:solidFill>
                  <a:schemeClr val="accent1">
                    <a:lumMod val="75000"/>
                  </a:schemeClr>
                </a:solidFill>
                <a:latin typeface="Franklin Gothic Medium Cond" panose="020B0606030402020204" pitchFamily="34" charset="0"/>
                <a:cs typeface="Franklin Gothic Book" pitchFamily="34" charset="0"/>
              </a:endParaRPr>
            </a:p>
          </p:txBody>
        </p:sp>
      </p:grpSp>
    </p:spTree>
    <p:extLst>
      <p:ext uri="{BB962C8B-B14F-4D97-AF65-F5344CB8AC3E}">
        <p14:creationId xmlns:p14="http://schemas.microsoft.com/office/powerpoint/2010/main" val="21389246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ock Arc 9"/>
          <p:cNvSpPr/>
          <p:nvPr/>
        </p:nvSpPr>
        <p:spPr>
          <a:xfrm rot="5400000">
            <a:off x="286547" y="2170602"/>
            <a:ext cx="2858378" cy="2858817"/>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Block Arc 10"/>
          <p:cNvSpPr/>
          <p:nvPr/>
        </p:nvSpPr>
        <p:spPr>
          <a:xfrm rot="16200000">
            <a:off x="3228404" y="2170602"/>
            <a:ext cx="2858378" cy="2858817"/>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3639125" y="3393067"/>
            <a:ext cx="2017882" cy="571858"/>
          </a:xfrm>
          <a:custGeom>
            <a:avLst/>
            <a:gdLst>
              <a:gd name="connsiteX0" fmla="*/ 0 w 2017882"/>
              <a:gd name="connsiteY0" fmla="*/ 0 h 571858"/>
              <a:gd name="connsiteX1" fmla="*/ 2017882 w 2017882"/>
              <a:gd name="connsiteY1" fmla="*/ 0 h 571858"/>
              <a:gd name="connsiteX2" fmla="*/ 2017882 w 2017882"/>
              <a:gd name="connsiteY2" fmla="*/ 571858 h 571858"/>
              <a:gd name="connsiteX3" fmla="*/ 0 w 2017882"/>
              <a:gd name="connsiteY3" fmla="*/ 571858 h 571858"/>
              <a:gd name="connsiteX4" fmla="*/ 0 w 2017882"/>
              <a:gd name="connsiteY4" fmla="*/ 0 h 57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82" h="571858">
                <a:moveTo>
                  <a:pt x="0" y="0"/>
                </a:moveTo>
                <a:lnTo>
                  <a:pt x="2017882" y="0"/>
                </a:lnTo>
                <a:lnTo>
                  <a:pt x="2017882" y="571858"/>
                </a:lnTo>
                <a:lnTo>
                  <a:pt x="0" y="5718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accent1">
                    <a:lumMod val="75000"/>
                  </a:schemeClr>
                </a:solidFill>
                <a:latin typeface="Franklin Gothic Medium Cond" panose="020B0606030402020204" pitchFamily="34" charset="0"/>
              </a:rPr>
              <a:t>There is one notepad for the entire test. The notes you type will remain each time you open the tool unless you delete them.</a:t>
            </a:r>
            <a:endParaRPr lang="en-US" sz="2000" kern="1200" dirty="0">
              <a:solidFill>
                <a:schemeClr val="accent1">
                  <a:lumMod val="75000"/>
                </a:schemeClr>
              </a:solidFill>
              <a:latin typeface="Franklin Gothic Medium Cond" panose="020B0606030402020204" pitchFamily="34" charset="0"/>
            </a:endParaRPr>
          </a:p>
        </p:txBody>
      </p:sp>
      <p:sp>
        <p:nvSpPr>
          <p:cNvPr id="13" name="Block Arc 12"/>
          <p:cNvSpPr/>
          <p:nvPr/>
        </p:nvSpPr>
        <p:spPr>
          <a:xfrm rot="5400000">
            <a:off x="3136715" y="2170602"/>
            <a:ext cx="2858378" cy="2858817"/>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Block Arc 13"/>
          <p:cNvSpPr/>
          <p:nvPr/>
        </p:nvSpPr>
        <p:spPr>
          <a:xfrm rot="16200000">
            <a:off x="6077707" y="2170602"/>
            <a:ext cx="2858378" cy="2858817"/>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6534732" y="3279124"/>
            <a:ext cx="1825335" cy="571858"/>
          </a:xfrm>
          <a:custGeom>
            <a:avLst/>
            <a:gdLst>
              <a:gd name="connsiteX0" fmla="*/ 0 w 1825335"/>
              <a:gd name="connsiteY0" fmla="*/ 0 h 571858"/>
              <a:gd name="connsiteX1" fmla="*/ 1825335 w 1825335"/>
              <a:gd name="connsiteY1" fmla="*/ 0 h 571858"/>
              <a:gd name="connsiteX2" fmla="*/ 1825335 w 1825335"/>
              <a:gd name="connsiteY2" fmla="*/ 571858 h 571858"/>
              <a:gd name="connsiteX3" fmla="*/ 0 w 1825335"/>
              <a:gd name="connsiteY3" fmla="*/ 571858 h 571858"/>
              <a:gd name="connsiteX4" fmla="*/ 0 w 1825335"/>
              <a:gd name="connsiteY4" fmla="*/ 0 h 57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335" h="571858">
                <a:moveTo>
                  <a:pt x="0" y="0"/>
                </a:moveTo>
                <a:lnTo>
                  <a:pt x="1825335" y="0"/>
                </a:lnTo>
                <a:lnTo>
                  <a:pt x="1825335" y="571858"/>
                </a:lnTo>
                <a:lnTo>
                  <a:pt x="0" y="5718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accent1">
                    <a:lumMod val="75000"/>
                  </a:schemeClr>
                </a:solidFill>
                <a:latin typeface="Franklin Gothic Medium Cond" panose="020B0606030402020204" pitchFamily="34" charset="0"/>
              </a:rPr>
              <a:t>Remember, you can also </a:t>
            </a:r>
            <a:br>
              <a:rPr lang="en-US" sz="2000" kern="1200" dirty="0" smtClean="0">
                <a:solidFill>
                  <a:schemeClr val="accent1">
                    <a:lumMod val="75000"/>
                  </a:schemeClr>
                </a:solidFill>
                <a:latin typeface="Franklin Gothic Medium Cond" panose="020B0606030402020204" pitchFamily="34" charset="0"/>
              </a:rPr>
            </a:br>
            <a:r>
              <a:rPr lang="en-US" sz="2000" kern="1200" dirty="0" smtClean="0">
                <a:solidFill>
                  <a:schemeClr val="accent1">
                    <a:lumMod val="75000"/>
                  </a:schemeClr>
                </a:solidFill>
                <a:latin typeface="Franklin Gothic Medium Cond" panose="020B0606030402020204" pitchFamily="34" charset="0"/>
              </a:rPr>
              <a:t>make notes on your CBT Worksheet.</a:t>
            </a:r>
            <a:endParaRPr lang="en-US" sz="2000" kern="1200" dirty="0">
              <a:solidFill>
                <a:schemeClr val="accent1">
                  <a:lumMod val="75000"/>
                </a:schemeClr>
              </a:solidFill>
              <a:latin typeface="Franklin Gothic Medium Cond" panose="020B0606030402020204" pitchFamily="34" charset="0"/>
            </a:endParaRPr>
          </a:p>
        </p:txBody>
      </p:sp>
      <p:sp>
        <p:nvSpPr>
          <p:cNvPr id="16" name="Freeform 15"/>
          <p:cNvSpPr/>
          <p:nvPr/>
        </p:nvSpPr>
        <p:spPr>
          <a:xfrm>
            <a:off x="819726" y="3393067"/>
            <a:ext cx="1713066" cy="571858"/>
          </a:xfrm>
          <a:custGeom>
            <a:avLst/>
            <a:gdLst>
              <a:gd name="connsiteX0" fmla="*/ 0 w 1713066"/>
              <a:gd name="connsiteY0" fmla="*/ 0 h 571858"/>
              <a:gd name="connsiteX1" fmla="*/ 1713066 w 1713066"/>
              <a:gd name="connsiteY1" fmla="*/ 0 h 571858"/>
              <a:gd name="connsiteX2" fmla="*/ 1713066 w 1713066"/>
              <a:gd name="connsiteY2" fmla="*/ 571858 h 571858"/>
              <a:gd name="connsiteX3" fmla="*/ 0 w 1713066"/>
              <a:gd name="connsiteY3" fmla="*/ 571858 h 571858"/>
              <a:gd name="connsiteX4" fmla="*/ 0 w 1713066"/>
              <a:gd name="connsiteY4" fmla="*/ 0 h 57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66" h="571858">
                <a:moveTo>
                  <a:pt x="0" y="0"/>
                </a:moveTo>
                <a:lnTo>
                  <a:pt x="1713066" y="0"/>
                </a:lnTo>
                <a:lnTo>
                  <a:pt x="1713066" y="571858"/>
                </a:lnTo>
                <a:lnTo>
                  <a:pt x="0" y="5718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accent1">
                    <a:lumMod val="75000"/>
                  </a:schemeClr>
                </a:solidFill>
                <a:latin typeface="Franklin Gothic Medium Cond" panose="020B0606030402020204" pitchFamily="34" charset="0"/>
              </a:rPr>
              <a:t>The </a:t>
            </a:r>
            <a:r>
              <a:rPr lang="en-US" sz="2000" b="1" kern="1200" dirty="0" smtClean="0">
                <a:solidFill>
                  <a:srgbClr val="89D02A"/>
                </a:solidFill>
                <a:latin typeface="Franklin Gothic Medium Cond" panose="020B0606030402020204" pitchFamily="34" charset="0"/>
              </a:rPr>
              <a:t>Notes</a:t>
            </a:r>
            <a:r>
              <a:rPr lang="en-US" sz="2000" kern="1200" dirty="0" smtClean="0">
                <a:solidFill>
                  <a:srgbClr val="89D02A"/>
                </a:solidFill>
                <a:latin typeface="Franklin Gothic Medium Cond" panose="020B0606030402020204" pitchFamily="34" charset="0"/>
              </a:rPr>
              <a:t> </a:t>
            </a:r>
            <a:r>
              <a:rPr lang="en-US" sz="2000" kern="1200" dirty="0" smtClean="0">
                <a:solidFill>
                  <a:schemeClr val="accent1">
                    <a:lumMod val="75000"/>
                  </a:schemeClr>
                </a:solidFill>
                <a:latin typeface="Franklin Gothic Medium Cond" panose="020B0606030402020204" pitchFamily="34" charset="0"/>
              </a:rPr>
              <a:t>tool opens a pop-up window in which you can type notes for later reference.</a:t>
            </a:r>
            <a:endParaRPr lang="en-US" sz="2000" kern="1200" dirty="0">
              <a:solidFill>
                <a:schemeClr val="accent1">
                  <a:lumMod val="75000"/>
                </a:schemeClr>
              </a:solidFill>
              <a:latin typeface="Franklin Gothic Medium Cond" panose="020B0606030402020204" pitchFamily="34" charset="0"/>
            </a:endParaRPr>
          </a:p>
        </p:txBody>
      </p:sp>
      <p:sp>
        <p:nvSpPr>
          <p:cNvPr id="4" name="Slide Number Placeholder 3"/>
          <p:cNvSpPr>
            <a:spLocks noGrp="1"/>
          </p:cNvSpPr>
          <p:nvPr>
            <p:ph type="sldNum" sz="quarter" idx="4"/>
          </p:nvPr>
        </p:nvSpPr>
        <p:spPr/>
        <p:txBody>
          <a:bodyPr/>
          <a:lstStyle/>
          <a:p>
            <a:fld id="{89E68A67-840E-41CC-BCED-62C4D3E9E886}" type="slidenum">
              <a:rPr lang="en-US" smtClean="0"/>
              <a:pPr/>
              <a:t>17</a:t>
            </a:fld>
            <a:endParaRPr lang="en-US" dirty="0"/>
          </a:p>
        </p:txBody>
      </p:sp>
      <p:sp>
        <p:nvSpPr>
          <p:cNvPr id="7" name="Title 1"/>
          <p:cNvSpPr txBox="1">
            <a:spLocks/>
          </p:cNvSpPr>
          <p:nvPr/>
        </p:nvSpPr>
        <p:spPr bwMode="gray">
          <a:xfrm>
            <a:off x="4618" y="905356"/>
            <a:ext cx="9144000" cy="771044"/>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Computer-Based Tools</a:t>
            </a:r>
            <a:endParaRPr lang="en-US" sz="4400" b="1" dirty="0">
              <a:solidFill>
                <a:schemeClr val="bg2"/>
              </a:solidFill>
              <a:latin typeface="Franklin Gothic Medium Cond" panose="020B0606030402020204" pitchFamily="34" charset="0"/>
            </a:endParaRPr>
          </a:p>
        </p:txBody>
      </p:sp>
      <p:grpSp>
        <p:nvGrpSpPr>
          <p:cNvPr id="2" name="Group 1"/>
          <p:cNvGrpSpPr/>
          <p:nvPr/>
        </p:nvGrpSpPr>
        <p:grpSpPr>
          <a:xfrm>
            <a:off x="4618" y="1858614"/>
            <a:ext cx="9139382" cy="4813305"/>
            <a:chOff x="4618" y="1858614"/>
            <a:chExt cx="9139382" cy="4813305"/>
          </a:xfrm>
        </p:grpSpPr>
        <p:pic>
          <p:nvPicPr>
            <p:cNvPr id="6" name="Picture 5"/>
            <p:cNvPicPr>
              <a:picLocks noChangeAspect="1"/>
            </p:cNvPicPr>
            <p:nvPr/>
          </p:nvPicPr>
          <p:blipFill>
            <a:blip r:embed="rId3"/>
            <a:stretch>
              <a:fillRect/>
            </a:stretch>
          </p:blipFill>
          <p:spPr>
            <a:xfrm>
              <a:off x="2590800" y="4878154"/>
              <a:ext cx="3642441" cy="1793765"/>
            </a:xfrm>
            <a:prstGeom prst="rect">
              <a:avLst/>
            </a:prstGeom>
            <a:ln w="28575">
              <a:solidFill>
                <a:schemeClr val="bg1">
                  <a:lumMod val="75000"/>
                </a:schemeClr>
              </a:solidFill>
            </a:ln>
          </p:spPr>
        </p:pic>
        <p:sp>
          <p:nvSpPr>
            <p:cNvPr id="17" name="TextBox 16"/>
            <p:cNvSpPr txBox="1"/>
            <p:nvPr/>
          </p:nvSpPr>
          <p:spPr>
            <a:xfrm>
              <a:off x="4618" y="1858614"/>
              <a:ext cx="9139382" cy="923330"/>
            </a:xfrm>
            <a:prstGeom prst="rect">
              <a:avLst/>
            </a:prstGeom>
            <a:noFill/>
          </p:spPr>
          <p:txBody>
            <a:bodyPr wrap="square" rtlCol="0">
              <a:spAutoFit/>
            </a:bodyPr>
            <a:lstStyle/>
            <a:p>
              <a:pPr marL="0" lvl="3" algn="ctr"/>
              <a:r>
                <a:rPr lang="en-US" sz="3600" b="1" dirty="0" smtClean="0">
                  <a:solidFill>
                    <a:schemeClr val="accent1">
                      <a:lumMod val="75000"/>
                    </a:schemeClr>
                  </a:solidFill>
                  <a:latin typeface="Franklin Gothic Medium Cond" panose="020B0606030402020204" pitchFamily="34" charset="0"/>
                  <a:cs typeface="Franklin Gothic Book" pitchFamily="34" charset="0"/>
                </a:rPr>
                <a:t>Notes</a:t>
              </a:r>
              <a:endParaRPr lang="en-US" sz="3600" b="1" dirty="0">
                <a:solidFill>
                  <a:schemeClr val="accent1">
                    <a:lumMod val="75000"/>
                  </a:schemeClr>
                </a:solidFill>
                <a:latin typeface="Franklin Gothic Medium Cond" panose="020B0606030402020204" pitchFamily="34" charset="0"/>
                <a:cs typeface="Franklin Gothic Book" pitchFamily="34" charset="0"/>
              </a:endParaRPr>
            </a:p>
            <a:p>
              <a:pPr algn="ctr"/>
              <a:endParaRPr lang="en-US" dirty="0"/>
            </a:p>
          </p:txBody>
        </p:sp>
      </p:grpSp>
    </p:spTree>
    <p:extLst>
      <p:ext uri="{BB962C8B-B14F-4D97-AF65-F5344CB8AC3E}">
        <p14:creationId xmlns:p14="http://schemas.microsoft.com/office/powerpoint/2010/main" val="42724765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9E68A67-840E-41CC-BCED-62C4D3E9E886}" type="slidenum">
              <a:rPr lang="en-US" smtClean="0"/>
              <a:pPr/>
              <a:t>18</a:t>
            </a:fld>
            <a:endParaRPr lang="en-US" dirty="0"/>
          </a:p>
        </p:txBody>
      </p:sp>
      <p:sp>
        <p:nvSpPr>
          <p:cNvPr id="7" name="Title 1"/>
          <p:cNvSpPr txBox="1">
            <a:spLocks/>
          </p:cNvSpPr>
          <p:nvPr/>
        </p:nvSpPr>
        <p:spPr bwMode="gray">
          <a:xfrm>
            <a:off x="0" y="896277"/>
            <a:ext cx="9144000" cy="753432"/>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Computer-Based Tools</a:t>
            </a:r>
            <a:endParaRPr lang="en-US" sz="4400" b="1" dirty="0">
              <a:solidFill>
                <a:schemeClr val="bg2"/>
              </a:solidFill>
              <a:latin typeface="Franklin Gothic Medium Cond" panose="020B0606030402020204" pitchFamily="34" charset="0"/>
            </a:endParaRPr>
          </a:p>
        </p:txBody>
      </p:sp>
      <p:sp>
        <p:nvSpPr>
          <p:cNvPr id="10" name="Oval 9"/>
          <p:cNvSpPr/>
          <p:nvPr/>
        </p:nvSpPr>
        <p:spPr>
          <a:xfrm>
            <a:off x="1284909" y="4439319"/>
            <a:ext cx="158079" cy="156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p:cNvSpPr/>
          <p:nvPr/>
        </p:nvSpPr>
        <p:spPr>
          <a:xfrm>
            <a:off x="1169588" y="4659790"/>
            <a:ext cx="158079" cy="156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p:cNvSpPr/>
          <p:nvPr/>
        </p:nvSpPr>
        <p:spPr>
          <a:xfrm>
            <a:off x="947307" y="4794222"/>
            <a:ext cx="158079" cy="156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 name="Group 4"/>
          <p:cNvGrpSpPr/>
          <p:nvPr/>
        </p:nvGrpSpPr>
        <p:grpSpPr>
          <a:xfrm rot="1207818">
            <a:off x="2418650" y="2080096"/>
            <a:ext cx="1001591" cy="681682"/>
            <a:chOff x="1821872" y="1936391"/>
            <a:chExt cx="1001591" cy="681682"/>
          </a:xfrm>
        </p:grpSpPr>
        <p:sp>
          <p:nvSpPr>
            <p:cNvPr id="13" name="Oval 12"/>
            <p:cNvSpPr/>
            <p:nvPr/>
          </p:nvSpPr>
          <p:spPr>
            <a:xfrm>
              <a:off x="1821872" y="2185358"/>
              <a:ext cx="158079" cy="156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p:cNvSpPr/>
            <p:nvPr/>
          </p:nvSpPr>
          <p:spPr>
            <a:xfrm>
              <a:off x="2033067" y="2060874"/>
              <a:ext cx="158079" cy="156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p:cNvSpPr/>
            <p:nvPr/>
          </p:nvSpPr>
          <p:spPr>
            <a:xfrm>
              <a:off x="2243629" y="1936391"/>
              <a:ext cx="158079" cy="156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p:cNvSpPr/>
            <p:nvPr/>
          </p:nvSpPr>
          <p:spPr>
            <a:xfrm>
              <a:off x="2454189" y="2060874"/>
              <a:ext cx="158079" cy="156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p:cNvSpPr/>
            <p:nvPr/>
          </p:nvSpPr>
          <p:spPr>
            <a:xfrm>
              <a:off x="2665384" y="2185358"/>
              <a:ext cx="158079" cy="156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p:cNvSpPr/>
            <p:nvPr/>
          </p:nvSpPr>
          <p:spPr>
            <a:xfrm>
              <a:off x="2243629" y="2199050"/>
              <a:ext cx="158079" cy="156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8"/>
            <p:cNvSpPr/>
            <p:nvPr/>
          </p:nvSpPr>
          <p:spPr>
            <a:xfrm>
              <a:off x="2243629" y="2461711"/>
              <a:ext cx="158079" cy="156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2" name="Freeform 21"/>
          <p:cNvSpPr/>
          <p:nvPr/>
        </p:nvSpPr>
        <p:spPr>
          <a:xfrm>
            <a:off x="1034155" y="4930817"/>
            <a:ext cx="3785376" cy="1165183"/>
          </a:xfrm>
          <a:custGeom>
            <a:avLst/>
            <a:gdLst>
              <a:gd name="connsiteX0" fmla="*/ 0 w 2300874"/>
              <a:gd name="connsiteY0" fmla="*/ 102862 h 617162"/>
              <a:gd name="connsiteX1" fmla="*/ 102862 w 2300874"/>
              <a:gd name="connsiteY1" fmla="*/ 0 h 617162"/>
              <a:gd name="connsiteX2" fmla="*/ 2198012 w 2300874"/>
              <a:gd name="connsiteY2" fmla="*/ 0 h 617162"/>
              <a:gd name="connsiteX3" fmla="*/ 2300874 w 2300874"/>
              <a:gd name="connsiteY3" fmla="*/ 102862 h 617162"/>
              <a:gd name="connsiteX4" fmla="*/ 2300874 w 2300874"/>
              <a:gd name="connsiteY4" fmla="*/ 514300 h 617162"/>
              <a:gd name="connsiteX5" fmla="*/ 2198012 w 2300874"/>
              <a:gd name="connsiteY5" fmla="*/ 617162 h 617162"/>
              <a:gd name="connsiteX6" fmla="*/ 102862 w 2300874"/>
              <a:gd name="connsiteY6" fmla="*/ 617162 h 617162"/>
              <a:gd name="connsiteX7" fmla="*/ 0 w 2300874"/>
              <a:gd name="connsiteY7" fmla="*/ 514300 h 617162"/>
              <a:gd name="connsiteX8" fmla="*/ 0 w 2300874"/>
              <a:gd name="connsiteY8" fmla="*/ 102862 h 61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0874" h="617162">
                <a:moveTo>
                  <a:pt x="0" y="102862"/>
                </a:moveTo>
                <a:cubicBezTo>
                  <a:pt x="0" y="46053"/>
                  <a:pt x="46053" y="0"/>
                  <a:pt x="102862" y="0"/>
                </a:cubicBezTo>
                <a:lnTo>
                  <a:pt x="2198012" y="0"/>
                </a:lnTo>
                <a:cubicBezTo>
                  <a:pt x="2254821" y="0"/>
                  <a:pt x="2300874" y="46053"/>
                  <a:pt x="2300874" y="102862"/>
                </a:cubicBezTo>
                <a:lnTo>
                  <a:pt x="2300874" y="514300"/>
                </a:lnTo>
                <a:cubicBezTo>
                  <a:pt x="2300874" y="571109"/>
                  <a:pt x="2254821" y="617162"/>
                  <a:pt x="2198012" y="617162"/>
                </a:cubicBezTo>
                <a:lnTo>
                  <a:pt x="102862" y="617162"/>
                </a:lnTo>
                <a:cubicBezTo>
                  <a:pt x="46053" y="617162"/>
                  <a:pt x="0" y="571109"/>
                  <a:pt x="0" y="514300"/>
                </a:cubicBezTo>
                <a:lnTo>
                  <a:pt x="0" y="1028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145" tIns="64417" rIns="64417" bIns="64417" numCol="1" spcCol="1270" anchor="ctr" anchorCtr="0">
            <a:noAutofit/>
          </a:bodyPr>
          <a:lstStyle/>
          <a:p>
            <a:pPr lvl="0" defTabSz="400050">
              <a:lnSpc>
                <a:spcPct val="90000"/>
              </a:lnSpc>
              <a:spcBef>
                <a:spcPct val="0"/>
              </a:spcBef>
              <a:spcAft>
                <a:spcPct val="35000"/>
              </a:spcAft>
            </a:pPr>
            <a:r>
              <a:rPr lang="en-US" dirty="0">
                <a:latin typeface="Franklin Gothic Medium Cond" panose="020B0606030402020204" pitchFamily="34" charset="0"/>
              </a:rPr>
              <a:t>You can move the </a:t>
            </a:r>
            <a:r>
              <a:rPr lang="en-US" b="1" dirty="0">
                <a:solidFill>
                  <a:schemeClr val="accent3">
                    <a:lumMod val="60000"/>
                    <a:lumOff val="40000"/>
                  </a:schemeClr>
                </a:solidFill>
                <a:latin typeface="Franklin Gothic Medium Cond" panose="020B0606030402020204" pitchFamily="34" charset="0"/>
              </a:rPr>
              <a:t>Notepad</a:t>
            </a:r>
            <a:r>
              <a:rPr lang="en-US" dirty="0">
                <a:solidFill>
                  <a:schemeClr val="accent3">
                    <a:lumMod val="60000"/>
                    <a:lumOff val="40000"/>
                  </a:schemeClr>
                </a:solidFill>
                <a:latin typeface="Franklin Gothic Medium Cond" panose="020B0606030402020204" pitchFamily="34" charset="0"/>
              </a:rPr>
              <a:t> </a:t>
            </a:r>
            <a:r>
              <a:rPr lang="en-US" dirty="0">
                <a:latin typeface="Franklin Gothic Medium Cond" panose="020B0606030402020204" pitchFamily="34" charset="0"/>
              </a:rPr>
              <a:t>around the screen by clicking the top of the window and dragging it to another part of the screen.</a:t>
            </a:r>
          </a:p>
        </p:txBody>
      </p:sp>
      <p:sp>
        <p:nvSpPr>
          <p:cNvPr id="21" name="Oval 20"/>
          <p:cNvSpPr/>
          <p:nvPr/>
        </p:nvSpPr>
        <p:spPr>
          <a:xfrm>
            <a:off x="27469" y="4872404"/>
            <a:ext cx="1142119" cy="1163272"/>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Freeform 24"/>
          <p:cNvSpPr/>
          <p:nvPr/>
        </p:nvSpPr>
        <p:spPr>
          <a:xfrm>
            <a:off x="2185549" y="3422692"/>
            <a:ext cx="3785376" cy="1318562"/>
          </a:xfrm>
          <a:custGeom>
            <a:avLst/>
            <a:gdLst>
              <a:gd name="connsiteX0" fmla="*/ 0 w 2300874"/>
              <a:gd name="connsiteY0" fmla="*/ 102862 h 617162"/>
              <a:gd name="connsiteX1" fmla="*/ 102862 w 2300874"/>
              <a:gd name="connsiteY1" fmla="*/ 0 h 617162"/>
              <a:gd name="connsiteX2" fmla="*/ 2198012 w 2300874"/>
              <a:gd name="connsiteY2" fmla="*/ 0 h 617162"/>
              <a:gd name="connsiteX3" fmla="*/ 2300874 w 2300874"/>
              <a:gd name="connsiteY3" fmla="*/ 102862 h 617162"/>
              <a:gd name="connsiteX4" fmla="*/ 2300874 w 2300874"/>
              <a:gd name="connsiteY4" fmla="*/ 514300 h 617162"/>
              <a:gd name="connsiteX5" fmla="*/ 2198012 w 2300874"/>
              <a:gd name="connsiteY5" fmla="*/ 617162 h 617162"/>
              <a:gd name="connsiteX6" fmla="*/ 102862 w 2300874"/>
              <a:gd name="connsiteY6" fmla="*/ 617162 h 617162"/>
              <a:gd name="connsiteX7" fmla="*/ 0 w 2300874"/>
              <a:gd name="connsiteY7" fmla="*/ 514300 h 617162"/>
              <a:gd name="connsiteX8" fmla="*/ 0 w 2300874"/>
              <a:gd name="connsiteY8" fmla="*/ 102862 h 61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0874" h="617162">
                <a:moveTo>
                  <a:pt x="0" y="102862"/>
                </a:moveTo>
                <a:cubicBezTo>
                  <a:pt x="0" y="46053"/>
                  <a:pt x="46053" y="0"/>
                  <a:pt x="102862" y="0"/>
                </a:cubicBezTo>
                <a:lnTo>
                  <a:pt x="2198012" y="0"/>
                </a:lnTo>
                <a:cubicBezTo>
                  <a:pt x="2254821" y="0"/>
                  <a:pt x="2300874" y="46053"/>
                  <a:pt x="2300874" y="102862"/>
                </a:cubicBezTo>
                <a:lnTo>
                  <a:pt x="2300874" y="514300"/>
                </a:lnTo>
                <a:cubicBezTo>
                  <a:pt x="2300874" y="571109"/>
                  <a:pt x="2254821" y="617162"/>
                  <a:pt x="2198012" y="617162"/>
                </a:cubicBezTo>
                <a:lnTo>
                  <a:pt x="102862" y="617162"/>
                </a:lnTo>
                <a:cubicBezTo>
                  <a:pt x="46053" y="617162"/>
                  <a:pt x="0" y="571109"/>
                  <a:pt x="0" y="514300"/>
                </a:cubicBezTo>
                <a:lnTo>
                  <a:pt x="0" y="1028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145" tIns="64417" rIns="64417" bIns="64417" numCol="1" spcCol="1270" anchor="ctr" anchorCtr="0">
            <a:noAutofit/>
          </a:bodyPr>
          <a:lstStyle/>
          <a:p>
            <a:pPr lvl="0" defTabSz="400050">
              <a:lnSpc>
                <a:spcPct val="90000"/>
              </a:lnSpc>
              <a:spcBef>
                <a:spcPct val="0"/>
              </a:spcBef>
              <a:spcAft>
                <a:spcPct val="35000"/>
              </a:spcAft>
            </a:pPr>
            <a:r>
              <a:rPr lang="en-US" dirty="0">
                <a:latin typeface="Franklin Gothic Medium Cond" panose="020B0606030402020204" pitchFamily="34" charset="0"/>
              </a:rPr>
              <a:t>The notes you type are not scored </a:t>
            </a:r>
            <a:r>
              <a:rPr lang="en-US" dirty="0" smtClean="0">
                <a:latin typeface="Franklin Gothic Medium Cond" panose="020B0606030402020204" pitchFamily="34" charset="0"/>
              </a:rPr>
              <a:t/>
            </a:r>
            <a:br>
              <a:rPr lang="en-US" dirty="0" smtClean="0">
                <a:latin typeface="Franklin Gothic Medium Cond" panose="020B0606030402020204" pitchFamily="34" charset="0"/>
              </a:rPr>
            </a:br>
            <a:r>
              <a:rPr lang="en-US" dirty="0" smtClean="0">
                <a:latin typeface="Franklin Gothic Medium Cond" panose="020B0606030402020204" pitchFamily="34" charset="0"/>
              </a:rPr>
              <a:t>as </a:t>
            </a:r>
            <a:r>
              <a:rPr lang="en-US" dirty="0">
                <a:latin typeface="Franklin Gothic Medium Cond" panose="020B0606030402020204" pitchFamily="34" charset="0"/>
              </a:rPr>
              <a:t>a part of your </a:t>
            </a:r>
            <a:r>
              <a:rPr lang="en-US" dirty="0" smtClean="0">
                <a:latin typeface="Franklin Gothic Medium Cond" panose="020B0606030402020204" pitchFamily="34" charset="0"/>
              </a:rPr>
              <a:t>test, but they are monitored by the testing contractor.</a:t>
            </a:r>
            <a:endParaRPr lang="en-US" dirty="0">
              <a:latin typeface="Franklin Gothic Medium Cond" panose="020B0606030402020204" pitchFamily="34" charset="0"/>
            </a:endParaRPr>
          </a:p>
        </p:txBody>
      </p:sp>
      <p:sp>
        <p:nvSpPr>
          <p:cNvPr id="28" name="Oval 27"/>
          <p:cNvSpPr/>
          <p:nvPr/>
        </p:nvSpPr>
        <p:spPr>
          <a:xfrm>
            <a:off x="2470387" y="2970641"/>
            <a:ext cx="158079" cy="156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28"/>
          <p:cNvSpPr/>
          <p:nvPr/>
        </p:nvSpPr>
        <p:spPr>
          <a:xfrm>
            <a:off x="2344806" y="3200731"/>
            <a:ext cx="158079" cy="156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29"/>
          <p:cNvSpPr/>
          <p:nvPr/>
        </p:nvSpPr>
        <p:spPr>
          <a:xfrm>
            <a:off x="2106509" y="3309652"/>
            <a:ext cx="158079" cy="156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31"/>
          <p:cNvSpPr/>
          <p:nvPr/>
        </p:nvSpPr>
        <p:spPr>
          <a:xfrm>
            <a:off x="1514396" y="4338163"/>
            <a:ext cx="158079" cy="156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5"/>
          <p:cNvSpPr/>
          <p:nvPr/>
        </p:nvSpPr>
        <p:spPr>
          <a:xfrm>
            <a:off x="1492685" y="3471574"/>
            <a:ext cx="977702" cy="974069"/>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3" name="Oval 32"/>
          <p:cNvSpPr/>
          <p:nvPr/>
        </p:nvSpPr>
        <p:spPr>
          <a:xfrm>
            <a:off x="2689755" y="2831313"/>
            <a:ext cx="158079" cy="156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5124" b="97350" l="2711" r="95934"/>
                    </a14:imgEffect>
                  </a14:imgLayer>
                </a14:imgProps>
              </a:ext>
            </a:extLst>
          </a:blip>
          <a:stretch>
            <a:fillRect/>
          </a:stretch>
        </p:blipFill>
        <p:spPr>
          <a:xfrm>
            <a:off x="5638184" y="1532446"/>
            <a:ext cx="3667204" cy="3125960"/>
          </a:xfrm>
          <a:prstGeom prst="rect">
            <a:avLst/>
          </a:prstGeom>
          <a:ln w="41275">
            <a:noFill/>
          </a:ln>
        </p:spPr>
      </p:pic>
      <p:sp>
        <p:nvSpPr>
          <p:cNvPr id="31" name="TextBox 30"/>
          <p:cNvSpPr txBox="1"/>
          <p:nvPr/>
        </p:nvSpPr>
        <p:spPr>
          <a:xfrm>
            <a:off x="3736109" y="1889853"/>
            <a:ext cx="1671781" cy="923330"/>
          </a:xfrm>
          <a:prstGeom prst="rect">
            <a:avLst/>
          </a:prstGeom>
          <a:noFill/>
        </p:spPr>
        <p:txBody>
          <a:bodyPr wrap="square" rtlCol="0">
            <a:spAutoFit/>
          </a:bodyPr>
          <a:lstStyle/>
          <a:p>
            <a:pPr marL="0" lvl="3" algn="ctr"/>
            <a:r>
              <a:rPr lang="en-US" sz="3600" b="1" dirty="0" smtClean="0">
                <a:solidFill>
                  <a:schemeClr val="accent1">
                    <a:lumMod val="75000"/>
                  </a:schemeClr>
                </a:solidFill>
                <a:latin typeface="Franklin Gothic Medium Cond" panose="020B0606030402020204" pitchFamily="34" charset="0"/>
                <a:cs typeface="Franklin Gothic Book" pitchFamily="34" charset="0"/>
              </a:rPr>
              <a:t>Notepad</a:t>
            </a:r>
            <a:endParaRPr lang="en-US" sz="3600" b="1" dirty="0">
              <a:solidFill>
                <a:schemeClr val="accent1">
                  <a:lumMod val="75000"/>
                </a:schemeClr>
              </a:solidFill>
              <a:latin typeface="Franklin Gothic Medium Cond" panose="020B0606030402020204" pitchFamily="34" charset="0"/>
              <a:cs typeface="Franklin Gothic Book" pitchFamily="34" charset="0"/>
            </a:endParaRPr>
          </a:p>
          <a:p>
            <a:pPr algn="ctr"/>
            <a:endParaRPr lang="en-US" dirty="0"/>
          </a:p>
        </p:txBody>
      </p:sp>
    </p:spTree>
    <p:extLst>
      <p:ext uri="{BB962C8B-B14F-4D97-AF65-F5344CB8AC3E}">
        <p14:creationId xmlns:p14="http://schemas.microsoft.com/office/powerpoint/2010/main" val="19059461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9E68A67-840E-41CC-BCED-62C4D3E9E886}" type="slidenum">
              <a:rPr lang="en-US" smtClean="0"/>
              <a:pPr/>
              <a:t>19</a:t>
            </a:fld>
            <a:endParaRPr lang="en-US" dirty="0"/>
          </a:p>
        </p:txBody>
      </p:sp>
      <p:sp>
        <p:nvSpPr>
          <p:cNvPr id="5" name="Content Placeholder 4"/>
          <p:cNvSpPr>
            <a:spLocks noGrp="1"/>
          </p:cNvSpPr>
          <p:nvPr>
            <p:ph idx="4294967295"/>
          </p:nvPr>
        </p:nvSpPr>
        <p:spPr>
          <a:xfrm>
            <a:off x="172291" y="2675081"/>
            <a:ext cx="4117975" cy="1558925"/>
          </a:xfrm>
        </p:spPr>
        <p:txBody>
          <a:bodyPr/>
          <a:lstStyle/>
          <a:p>
            <a:pPr marL="0" lvl="3" indent="0" algn="ctr">
              <a:spcBef>
                <a:spcPts val="0"/>
              </a:spcBef>
              <a:spcAft>
                <a:spcPts val="600"/>
              </a:spcAft>
              <a:buClrTx/>
              <a:buNone/>
            </a:pPr>
            <a:r>
              <a:rPr lang="en-US" sz="2400" dirty="0" smtClean="0">
                <a:solidFill>
                  <a:schemeClr val="accent1">
                    <a:lumMod val="75000"/>
                  </a:schemeClr>
                </a:solidFill>
                <a:latin typeface="Franklin Gothic Medium Cond" panose="020B0606030402020204" pitchFamily="34" charset="0"/>
                <a:cs typeface="Franklin Gothic Book" pitchFamily="34" charset="0"/>
              </a:rPr>
              <a:t>The </a:t>
            </a:r>
            <a:r>
              <a:rPr lang="en-US" sz="2400" b="1" dirty="0">
                <a:solidFill>
                  <a:srgbClr val="89D02A"/>
                </a:solidFill>
                <a:latin typeface="Franklin Gothic Medium Cond" panose="020B0606030402020204" pitchFamily="34" charset="0"/>
                <a:cs typeface="Franklin Gothic Book" pitchFamily="34" charset="0"/>
              </a:rPr>
              <a:t>Line Reader </a:t>
            </a:r>
            <a:r>
              <a:rPr lang="en-US" sz="2400" dirty="0">
                <a:solidFill>
                  <a:schemeClr val="accent1">
                    <a:lumMod val="75000"/>
                  </a:schemeClr>
                </a:solidFill>
                <a:latin typeface="Franklin Gothic Medium Cond" panose="020B0606030402020204" pitchFamily="34" charset="0"/>
                <a:cs typeface="Franklin Gothic Book" pitchFamily="34" charset="0"/>
              </a:rPr>
              <a:t>tool allows you to </a:t>
            </a:r>
            <a:r>
              <a:rPr lang="en-US" sz="2400" dirty="0" smtClean="0">
                <a:solidFill>
                  <a:schemeClr val="accent1">
                    <a:lumMod val="75000"/>
                  </a:schemeClr>
                </a:solidFill>
                <a:latin typeface="Franklin Gothic Medium Cond" panose="020B0606030402020204" pitchFamily="34" charset="0"/>
                <a:cs typeface="Franklin Gothic Book" pitchFamily="34" charset="0"/>
              </a:rPr>
              <a:t>emphasize </a:t>
            </a:r>
            <a:r>
              <a:rPr lang="en-US" sz="2400" u="sng" dirty="0" smtClean="0">
                <a:solidFill>
                  <a:schemeClr val="accent1">
                    <a:lumMod val="75000"/>
                  </a:schemeClr>
                </a:solidFill>
                <a:latin typeface="Franklin Gothic Medium Cond" panose="020B0606030402020204" pitchFamily="34" charset="0"/>
                <a:cs typeface="Franklin Gothic Book" pitchFamily="34" charset="0"/>
              </a:rPr>
              <a:t>a </a:t>
            </a:r>
            <a:r>
              <a:rPr lang="en-US" sz="2400" u="sng" dirty="0">
                <a:solidFill>
                  <a:schemeClr val="accent1">
                    <a:lumMod val="75000"/>
                  </a:schemeClr>
                </a:solidFill>
                <a:latin typeface="Franklin Gothic Medium Cond" panose="020B0606030402020204" pitchFamily="34" charset="0"/>
                <a:cs typeface="Franklin Gothic Book" pitchFamily="34" charset="0"/>
              </a:rPr>
              <a:t>specific </a:t>
            </a:r>
            <a:r>
              <a:rPr lang="en-US" sz="2400" u="sng" dirty="0" smtClean="0">
                <a:solidFill>
                  <a:schemeClr val="accent1">
                    <a:lumMod val="75000"/>
                  </a:schemeClr>
                </a:solidFill>
                <a:latin typeface="Franklin Gothic Medium Cond" panose="020B0606030402020204" pitchFamily="34" charset="0"/>
                <a:cs typeface="Franklin Gothic Book" pitchFamily="34" charset="0"/>
              </a:rPr>
              <a:t>line</a:t>
            </a:r>
            <a:r>
              <a:rPr lang="en-US" sz="2400" dirty="0" smtClean="0">
                <a:solidFill>
                  <a:schemeClr val="accent1">
                    <a:lumMod val="75000"/>
                  </a:schemeClr>
                </a:solidFill>
                <a:latin typeface="Franklin Gothic Medium Cond" panose="020B0606030402020204" pitchFamily="34" charset="0"/>
                <a:cs typeface="Franklin Gothic Book" pitchFamily="34" charset="0"/>
              </a:rPr>
              <a:t> of text </a:t>
            </a:r>
            <a:r>
              <a:rPr lang="en-US" sz="2400" dirty="0">
                <a:solidFill>
                  <a:schemeClr val="accent1">
                    <a:lumMod val="75000"/>
                  </a:schemeClr>
                </a:solidFill>
                <a:latin typeface="Franklin Gothic Medium Cond" panose="020B0606030402020204" pitchFamily="34" charset="0"/>
                <a:cs typeface="Franklin Gothic Book" pitchFamily="34" charset="0"/>
              </a:rPr>
              <a:t>in the </a:t>
            </a:r>
            <a:r>
              <a:rPr lang="en-US" sz="2400" dirty="0" smtClean="0">
                <a:solidFill>
                  <a:schemeClr val="accent1">
                    <a:lumMod val="75000"/>
                  </a:schemeClr>
                </a:solidFill>
                <a:latin typeface="Franklin Gothic Medium Cond" panose="020B0606030402020204" pitchFamily="34" charset="0"/>
                <a:cs typeface="Franklin Gothic Book" pitchFamily="34" charset="0"/>
              </a:rPr>
              <a:t>question or passage to make it easier to read.</a:t>
            </a:r>
          </a:p>
        </p:txBody>
      </p:sp>
      <p:sp>
        <p:nvSpPr>
          <p:cNvPr id="9" name="Title 1"/>
          <p:cNvSpPr txBox="1">
            <a:spLocks/>
          </p:cNvSpPr>
          <p:nvPr/>
        </p:nvSpPr>
        <p:spPr bwMode="gray">
          <a:xfrm>
            <a:off x="0" y="885888"/>
            <a:ext cx="9144000" cy="787338"/>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Computer-Based Tools</a:t>
            </a:r>
            <a:endParaRPr lang="en-US" sz="4400" b="1" dirty="0">
              <a:solidFill>
                <a:schemeClr val="bg2"/>
              </a:solidFill>
              <a:latin typeface="Franklin Gothic Medium Cond" panose="020B0606030402020204" pitchFamily="34" charset="0"/>
            </a:endParaRPr>
          </a:p>
        </p:txBody>
      </p:sp>
      <p:sp>
        <p:nvSpPr>
          <p:cNvPr id="6" name="Rectangle 5"/>
          <p:cNvSpPr/>
          <p:nvPr/>
        </p:nvSpPr>
        <p:spPr>
          <a:xfrm>
            <a:off x="4953000" y="2491221"/>
            <a:ext cx="4001778" cy="2308324"/>
          </a:xfrm>
          <a:prstGeom prst="rect">
            <a:avLst/>
          </a:prstGeom>
        </p:spPr>
        <p:txBody>
          <a:bodyPr wrap="square">
            <a:spAutoFit/>
          </a:bodyPr>
          <a:lstStyle/>
          <a:p>
            <a:pPr marL="0" lvl="3" indent="0" algn="ctr">
              <a:spcBef>
                <a:spcPts val="0"/>
              </a:spcBef>
              <a:spcAft>
                <a:spcPts val="600"/>
              </a:spcAft>
              <a:buClrTx/>
              <a:buNone/>
            </a:pPr>
            <a:r>
              <a:rPr lang="en-US" sz="2400" dirty="0" smtClean="0">
                <a:solidFill>
                  <a:schemeClr val="accent1">
                    <a:lumMod val="75000"/>
                  </a:schemeClr>
                </a:solidFill>
                <a:latin typeface="Franklin Gothic Medium Cond" panose="020B0606030402020204" pitchFamily="34" charset="0"/>
                <a:cs typeface="Franklin Gothic Book" pitchFamily="34" charset="0"/>
              </a:rPr>
              <a:t>With the </a:t>
            </a:r>
            <a:r>
              <a:rPr lang="en-US" sz="2400" b="1" dirty="0" smtClean="0">
                <a:solidFill>
                  <a:srgbClr val="89D02A"/>
                </a:solidFill>
                <a:latin typeface="Franklin Gothic Medium Cond" panose="020B0606030402020204" pitchFamily="34" charset="0"/>
                <a:cs typeface="Franklin Gothic Book" pitchFamily="34" charset="0"/>
              </a:rPr>
              <a:t>Highlighter</a:t>
            </a:r>
            <a:r>
              <a:rPr lang="en-US" sz="2400" dirty="0" smtClean="0">
                <a:solidFill>
                  <a:schemeClr val="accent1">
                    <a:lumMod val="75000"/>
                  </a:schemeClr>
                </a:solidFill>
                <a:latin typeface="Franklin Gothic Medium Cond" panose="020B0606030402020204" pitchFamily="34" charset="0"/>
                <a:cs typeface="Franklin Gothic Book" pitchFamily="34" charset="0"/>
              </a:rPr>
              <a:t> tool, you </a:t>
            </a:r>
            <a:r>
              <a:rPr lang="en-US" sz="2400" dirty="0">
                <a:solidFill>
                  <a:schemeClr val="accent1">
                    <a:lumMod val="75000"/>
                  </a:schemeClr>
                </a:solidFill>
                <a:latin typeface="Franklin Gothic Medium Cond" panose="020B0606030402020204" pitchFamily="34" charset="0"/>
                <a:cs typeface="Franklin Gothic Book" pitchFamily="34" charset="0"/>
              </a:rPr>
              <a:t>can highlight </a:t>
            </a:r>
            <a:r>
              <a:rPr lang="en-US" sz="2400" u="sng" dirty="0" smtClean="0">
                <a:solidFill>
                  <a:schemeClr val="accent1">
                    <a:lumMod val="75000"/>
                  </a:schemeClr>
                </a:solidFill>
                <a:latin typeface="Franklin Gothic Medium Cond" panose="020B0606030402020204" pitchFamily="34" charset="0"/>
                <a:cs typeface="Franklin Gothic Book" pitchFamily="34" charset="0"/>
              </a:rPr>
              <a:t>sections</a:t>
            </a:r>
            <a:r>
              <a:rPr lang="en-US" sz="2400" dirty="0" smtClean="0">
                <a:solidFill>
                  <a:schemeClr val="accent1">
                    <a:lumMod val="75000"/>
                  </a:schemeClr>
                </a:solidFill>
                <a:latin typeface="Franklin Gothic Medium Cond" panose="020B0606030402020204" pitchFamily="34" charset="0"/>
                <a:cs typeface="Franklin Gothic Book" pitchFamily="34" charset="0"/>
              </a:rPr>
              <a:t> of </a:t>
            </a:r>
            <a:r>
              <a:rPr lang="en-US" sz="2400" dirty="0">
                <a:solidFill>
                  <a:schemeClr val="accent1">
                    <a:lumMod val="75000"/>
                  </a:schemeClr>
                </a:solidFill>
                <a:latin typeface="Franklin Gothic Medium Cond" panose="020B0606030402020204" pitchFamily="34" charset="0"/>
                <a:cs typeface="Franklin Gothic Book" pitchFamily="34" charset="0"/>
              </a:rPr>
              <a:t>the </a:t>
            </a:r>
            <a:r>
              <a:rPr lang="en-US" sz="2400" dirty="0" smtClean="0">
                <a:solidFill>
                  <a:schemeClr val="accent1">
                    <a:lumMod val="75000"/>
                  </a:schemeClr>
                </a:solidFill>
                <a:latin typeface="Franklin Gothic Medium Cond" panose="020B0606030402020204" pitchFamily="34" charset="0"/>
                <a:cs typeface="Franklin Gothic Book" pitchFamily="34" charset="0"/>
              </a:rPr>
              <a:t>passages and items by using your mouse to click and drag from the beginning to end of the section you want to highlight.</a:t>
            </a:r>
            <a:endParaRPr lang="en-US" sz="2400" dirty="0">
              <a:solidFill>
                <a:schemeClr val="accent1">
                  <a:lumMod val="75000"/>
                </a:schemeClr>
              </a:solidFill>
              <a:latin typeface="Franklin Gothic Medium Cond" panose="020B0606030402020204" pitchFamily="34" charset="0"/>
              <a:cs typeface="Franklin Gothic Book" pitchFamily="34" charset="0"/>
            </a:endParaRPr>
          </a:p>
        </p:txBody>
      </p:sp>
      <p:grpSp>
        <p:nvGrpSpPr>
          <p:cNvPr id="12" name="Group 11"/>
          <p:cNvGrpSpPr/>
          <p:nvPr/>
        </p:nvGrpSpPr>
        <p:grpSpPr>
          <a:xfrm>
            <a:off x="4493491" y="2675081"/>
            <a:ext cx="381000" cy="1568450"/>
            <a:chOff x="4085905" y="2949575"/>
            <a:chExt cx="381000" cy="1568450"/>
          </a:xfrm>
        </p:grpSpPr>
        <p:sp>
          <p:nvSpPr>
            <p:cNvPr id="13" name="Oval 12"/>
            <p:cNvSpPr/>
            <p:nvPr/>
          </p:nvSpPr>
          <p:spPr>
            <a:xfrm>
              <a:off x="4085905" y="4137025"/>
              <a:ext cx="381000"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085905" y="3543300"/>
              <a:ext cx="381000"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085905" y="2949575"/>
              <a:ext cx="381000"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6016052" y="1942251"/>
            <a:ext cx="2113911" cy="646331"/>
          </a:xfrm>
          <a:prstGeom prst="rect">
            <a:avLst/>
          </a:prstGeom>
          <a:noFill/>
        </p:spPr>
        <p:txBody>
          <a:bodyPr wrap="square" rtlCol="0">
            <a:spAutoFit/>
          </a:bodyPr>
          <a:lstStyle/>
          <a:p>
            <a:pPr marL="0" lvl="3" algn="ctr"/>
            <a:r>
              <a:rPr lang="en-US" sz="3600" b="1" dirty="0" smtClean="0">
                <a:solidFill>
                  <a:schemeClr val="accent1">
                    <a:lumMod val="75000"/>
                  </a:schemeClr>
                </a:solidFill>
                <a:latin typeface="Franklin Gothic Medium Cond" panose="020B0606030402020204" pitchFamily="34" charset="0"/>
                <a:cs typeface="Franklin Gothic Book" pitchFamily="34" charset="0"/>
              </a:rPr>
              <a:t>Highlighter</a:t>
            </a:r>
            <a:endParaRPr lang="en-US" sz="3600" b="1" dirty="0">
              <a:solidFill>
                <a:schemeClr val="accent1">
                  <a:lumMod val="75000"/>
                </a:schemeClr>
              </a:solidFill>
              <a:latin typeface="Franklin Gothic Medium Cond" panose="020B0606030402020204" pitchFamily="34" charset="0"/>
              <a:cs typeface="Franklin Gothic Book" pitchFamily="34" charset="0"/>
            </a:endParaRPr>
          </a:p>
        </p:txBody>
      </p:sp>
      <p:pic>
        <p:nvPicPr>
          <p:cNvPr id="18" name="Picture 17"/>
          <p:cNvPicPr>
            <a:picLocks noChangeAspect="1"/>
          </p:cNvPicPr>
          <p:nvPr/>
        </p:nvPicPr>
        <p:blipFill>
          <a:blip r:embed="rId3"/>
          <a:stretch>
            <a:fillRect/>
          </a:stretch>
        </p:blipFill>
        <p:spPr>
          <a:xfrm>
            <a:off x="4919191" y="5161570"/>
            <a:ext cx="4001778" cy="1214184"/>
          </a:xfrm>
          <a:prstGeom prst="rect">
            <a:avLst/>
          </a:prstGeom>
          <a:ln w="28575">
            <a:solidFill>
              <a:schemeClr val="bg1">
                <a:lumMod val="75000"/>
              </a:schemeClr>
            </a:solidFill>
          </a:ln>
        </p:spPr>
      </p:pic>
      <p:grpSp>
        <p:nvGrpSpPr>
          <p:cNvPr id="20" name="Group 19"/>
          <p:cNvGrpSpPr/>
          <p:nvPr/>
        </p:nvGrpSpPr>
        <p:grpSpPr>
          <a:xfrm>
            <a:off x="1022133" y="1942251"/>
            <a:ext cx="2671258" cy="3114369"/>
            <a:chOff x="1022133" y="1942251"/>
            <a:chExt cx="2671258" cy="3114369"/>
          </a:xfrm>
        </p:grpSpPr>
        <p:pic>
          <p:nvPicPr>
            <p:cNvPr id="8" name="Picture 7"/>
            <p:cNvPicPr>
              <a:picLocks noChangeAspect="1"/>
            </p:cNvPicPr>
            <p:nvPr/>
          </p:nvPicPr>
          <p:blipFill rotWithShape="1">
            <a:blip r:embed="rId4"/>
            <a:srcRect r="3546"/>
            <a:stretch/>
          </p:blipFill>
          <p:spPr>
            <a:xfrm>
              <a:off x="1710242" y="4237470"/>
              <a:ext cx="1295400" cy="819150"/>
            </a:xfrm>
            <a:prstGeom prst="rect">
              <a:avLst/>
            </a:prstGeom>
            <a:ln>
              <a:solidFill>
                <a:schemeClr val="tx1"/>
              </a:solidFill>
            </a:ln>
          </p:spPr>
        </p:pic>
        <p:sp>
          <p:nvSpPr>
            <p:cNvPr id="2" name="TextBox 1"/>
            <p:cNvSpPr txBox="1"/>
            <p:nvPr/>
          </p:nvSpPr>
          <p:spPr>
            <a:xfrm>
              <a:off x="1022133" y="1942251"/>
              <a:ext cx="2671258" cy="923330"/>
            </a:xfrm>
            <a:prstGeom prst="rect">
              <a:avLst/>
            </a:prstGeom>
            <a:noFill/>
          </p:spPr>
          <p:txBody>
            <a:bodyPr wrap="square" rtlCol="0">
              <a:spAutoFit/>
            </a:bodyPr>
            <a:lstStyle/>
            <a:p>
              <a:pPr marL="0" lvl="3" algn="ctr"/>
              <a:r>
                <a:rPr lang="en-US" sz="3600" b="1" dirty="0">
                  <a:solidFill>
                    <a:schemeClr val="accent1">
                      <a:lumMod val="75000"/>
                    </a:schemeClr>
                  </a:solidFill>
                  <a:latin typeface="Franklin Gothic Medium Cond" panose="020B0606030402020204" pitchFamily="34" charset="0"/>
                  <a:cs typeface="Franklin Gothic Book" pitchFamily="34" charset="0"/>
                </a:rPr>
                <a:t>Line Reader</a:t>
              </a:r>
            </a:p>
            <a:p>
              <a:endParaRPr lang="en-US" dirty="0"/>
            </a:p>
          </p:txBody>
        </p:sp>
      </p:grpSp>
      <p:pic>
        <p:nvPicPr>
          <p:cNvPr id="10" name="Picture 9"/>
          <p:cNvPicPr>
            <a:picLocks noChangeAspect="1"/>
          </p:cNvPicPr>
          <p:nvPr/>
        </p:nvPicPr>
        <p:blipFill rotWithShape="1">
          <a:blip r:embed="rId5"/>
          <a:srcRect t="37670"/>
          <a:stretch/>
        </p:blipFill>
        <p:spPr>
          <a:xfrm>
            <a:off x="274071" y="5181600"/>
            <a:ext cx="4167381" cy="1206708"/>
          </a:xfrm>
          <a:prstGeom prst="rect">
            <a:avLst/>
          </a:prstGeom>
          <a:ln w="28575">
            <a:solidFill>
              <a:schemeClr val="bg1">
                <a:lumMod val="75000"/>
              </a:schemeClr>
            </a:solidFill>
          </a:ln>
        </p:spPr>
      </p:pic>
    </p:spTree>
    <p:extLst>
      <p:ext uri="{BB962C8B-B14F-4D97-AF65-F5344CB8AC3E}">
        <p14:creationId xmlns:p14="http://schemas.microsoft.com/office/powerpoint/2010/main" val="2645548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style.rotation</p:attrName>
                                        </p:attrNameLst>
                                      </p:cBhvr>
                                      <p:tavLst>
                                        <p:tav tm="0">
                                          <p:val>
                                            <p:fltVal val="90"/>
                                          </p:val>
                                        </p:tav>
                                        <p:tav tm="100000">
                                          <p:val>
                                            <p:fltVal val="0"/>
                                          </p:val>
                                        </p:tav>
                                      </p:tavLst>
                                    </p:anim>
                                    <p:animEffect transition="in" filter="fade">
                                      <p:cBhvr>
                                        <p:cTn id="32" dur="1000"/>
                                        <p:tgtEl>
                                          <p:spTgt spid="3"/>
                                        </p:tgtEl>
                                      </p:cBhvr>
                                    </p:animEffect>
                                  </p:childTnLst>
                                </p:cTn>
                              </p:par>
                              <p:par>
                                <p:cTn id="33" presetID="3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style.rotation</p:attrName>
                                        </p:attrNameLst>
                                      </p:cBhvr>
                                      <p:tavLst>
                                        <p:tav tm="0">
                                          <p:val>
                                            <p:fltVal val="90"/>
                                          </p:val>
                                        </p:tav>
                                        <p:tav tm="100000">
                                          <p:val>
                                            <p:fltVal val="0"/>
                                          </p:val>
                                        </p:tav>
                                      </p:tavLst>
                                    </p:anim>
                                    <p:animEffect transition="in" filter="fade">
                                      <p:cBhvr>
                                        <p:cTn id="38" dur="1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09171247"/>
              </p:ext>
            </p:extLst>
          </p:nvPr>
        </p:nvGraphicFramePr>
        <p:xfrm>
          <a:off x="152400" y="1981200"/>
          <a:ext cx="8686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p:cNvSpPr>
            <a:spLocks noGrp="1"/>
          </p:cNvSpPr>
          <p:nvPr>
            <p:ph type="sldNum" sz="quarter" idx="4"/>
          </p:nvPr>
        </p:nvSpPr>
        <p:spPr/>
        <p:txBody>
          <a:bodyPr/>
          <a:lstStyle/>
          <a:p>
            <a:r>
              <a:rPr lang="en-US" dirty="0" smtClean="0"/>
              <a:t>2</a:t>
            </a:r>
            <a:endParaRPr lang="en-US" dirty="0"/>
          </a:p>
        </p:txBody>
      </p:sp>
      <p:sp>
        <p:nvSpPr>
          <p:cNvPr id="6" name="Chevron 5"/>
          <p:cNvSpPr/>
          <p:nvPr/>
        </p:nvSpPr>
        <p:spPr>
          <a:xfrm>
            <a:off x="7372989" y="5181600"/>
            <a:ext cx="1371600" cy="12954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6582095" y="5181600"/>
            <a:ext cx="1371600" cy="12954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3721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9E68A67-840E-41CC-BCED-62C4D3E9E886}" type="slidenum">
              <a:rPr lang="en-US" smtClean="0"/>
              <a:pPr/>
              <a:t>20</a:t>
            </a:fld>
            <a:endParaRPr lang="en-US" dirty="0"/>
          </a:p>
        </p:txBody>
      </p:sp>
      <p:sp>
        <p:nvSpPr>
          <p:cNvPr id="5" name="Content Placeholder 4"/>
          <p:cNvSpPr>
            <a:spLocks noGrp="1"/>
          </p:cNvSpPr>
          <p:nvPr>
            <p:ph idx="4294967295"/>
          </p:nvPr>
        </p:nvSpPr>
        <p:spPr>
          <a:xfrm>
            <a:off x="246856" y="2557664"/>
            <a:ext cx="8650287" cy="3886200"/>
          </a:xfrm>
        </p:spPr>
        <p:txBody>
          <a:bodyPr/>
          <a:lstStyle/>
          <a:p>
            <a:pPr marL="0" lvl="3" indent="0" algn="ctr">
              <a:spcBef>
                <a:spcPts val="0"/>
              </a:spcBef>
              <a:spcAft>
                <a:spcPts val="600"/>
              </a:spcAft>
              <a:buClrTx/>
              <a:buNone/>
            </a:pPr>
            <a:r>
              <a:rPr lang="en-US" sz="2800" dirty="0" smtClean="0">
                <a:solidFill>
                  <a:schemeClr val="accent1">
                    <a:lumMod val="75000"/>
                  </a:schemeClr>
                </a:solidFill>
                <a:latin typeface="Franklin Gothic Medium Cond" panose="020B0606030402020204" pitchFamily="34" charset="0"/>
                <a:cs typeface="Franklin Gothic Book" pitchFamily="34" charset="0"/>
              </a:rPr>
              <a:t>The </a:t>
            </a:r>
            <a:r>
              <a:rPr lang="en-US" sz="2800" b="1" dirty="0" smtClean="0">
                <a:solidFill>
                  <a:srgbClr val="89D02A"/>
                </a:solidFill>
                <a:latin typeface="Franklin Gothic Medium Cond" panose="020B0606030402020204" pitchFamily="34" charset="0"/>
                <a:cs typeface="Franklin Gothic Book" pitchFamily="34" charset="0"/>
              </a:rPr>
              <a:t>Expand/Collapse Panel</a:t>
            </a:r>
            <a:r>
              <a:rPr lang="en-US" sz="2800" dirty="0" smtClean="0">
                <a:solidFill>
                  <a:srgbClr val="89D02A"/>
                </a:solidFill>
                <a:latin typeface="Franklin Gothic Medium Cond" panose="020B0606030402020204" pitchFamily="34" charset="0"/>
                <a:cs typeface="Franklin Gothic Book" pitchFamily="34" charset="0"/>
              </a:rPr>
              <a:t> </a:t>
            </a:r>
            <a:r>
              <a:rPr lang="en-US" sz="2800" dirty="0">
                <a:solidFill>
                  <a:schemeClr val="accent1">
                    <a:lumMod val="75000"/>
                  </a:schemeClr>
                </a:solidFill>
                <a:latin typeface="Franklin Gothic Medium Cond" panose="020B0606030402020204" pitchFamily="34" charset="0"/>
                <a:cs typeface="Franklin Gothic Book" pitchFamily="34" charset="0"/>
              </a:rPr>
              <a:t>tool allows you to expand the reading </a:t>
            </a:r>
            <a:r>
              <a:rPr lang="en-US" sz="2800" dirty="0" smtClean="0">
                <a:solidFill>
                  <a:schemeClr val="accent1">
                    <a:lumMod val="75000"/>
                  </a:schemeClr>
                </a:solidFill>
                <a:latin typeface="Franklin Gothic Medium Cond" panose="020B0606030402020204" pitchFamily="34" charset="0"/>
                <a:cs typeface="Franklin Gothic Book" pitchFamily="34" charset="0"/>
              </a:rPr>
              <a:t>passage or the item</a:t>
            </a:r>
            <a:r>
              <a:rPr lang="en-US" sz="2800" dirty="0" smtClean="0">
                <a:solidFill>
                  <a:srgbClr val="FF0000"/>
                </a:solidFill>
                <a:latin typeface="Franklin Gothic Medium Cond" panose="020B0606030402020204" pitchFamily="34" charset="0"/>
                <a:cs typeface="Franklin Gothic Book" pitchFamily="34" charset="0"/>
              </a:rPr>
              <a:t> </a:t>
            </a:r>
            <a:r>
              <a:rPr lang="en-US" sz="2800" dirty="0" smtClean="0">
                <a:solidFill>
                  <a:schemeClr val="accent1">
                    <a:lumMod val="75000"/>
                  </a:schemeClr>
                </a:solidFill>
                <a:latin typeface="Franklin Gothic Medium Cond" panose="020B0606030402020204" pitchFamily="34" charset="0"/>
                <a:cs typeface="Franklin Gothic Book" pitchFamily="34" charset="0"/>
              </a:rPr>
              <a:t>panel </a:t>
            </a:r>
            <a:r>
              <a:rPr lang="en-US" sz="2800" dirty="0">
                <a:solidFill>
                  <a:schemeClr val="accent1">
                    <a:lumMod val="75000"/>
                  </a:schemeClr>
                </a:solidFill>
                <a:latin typeface="Franklin Gothic Medium Cond" panose="020B0606030402020204" pitchFamily="34" charset="0"/>
                <a:cs typeface="Franklin Gothic Book" pitchFamily="34" charset="0"/>
              </a:rPr>
              <a:t>so that it takes up most of the screen</a:t>
            </a:r>
            <a:r>
              <a:rPr lang="en-US" sz="2800" dirty="0" smtClean="0">
                <a:solidFill>
                  <a:schemeClr val="accent1">
                    <a:lumMod val="75000"/>
                  </a:schemeClr>
                </a:solidFill>
                <a:latin typeface="Franklin Gothic Medium Cond" panose="020B0606030402020204" pitchFamily="34" charset="0"/>
                <a:cs typeface="Franklin Gothic Book" pitchFamily="34" charset="0"/>
              </a:rPr>
              <a:t>.</a:t>
            </a:r>
            <a:endParaRPr lang="en-US" sz="2800" dirty="0">
              <a:solidFill>
                <a:schemeClr val="accent1">
                  <a:lumMod val="75000"/>
                </a:schemeClr>
              </a:solidFill>
              <a:latin typeface="Franklin Gothic Medium Cond" panose="020B0606030402020204" pitchFamily="34" charset="0"/>
              <a:cs typeface="Franklin Gothic Book" pitchFamily="34" charset="0"/>
            </a:endParaRPr>
          </a:p>
        </p:txBody>
      </p:sp>
      <p:sp>
        <p:nvSpPr>
          <p:cNvPr id="8" name="Title 1"/>
          <p:cNvSpPr txBox="1">
            <a:spLocks/>
          </p:cNvSpPr>
          <p:nvPr/>
        </p:nvSpPr>
        <p:spPr bwMode="gray">
          <a:xfrm>
            <a:off x="0" y="867655"/>
            <a:ext cx="9144000" cy="732545"/>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Computer-Based Tools</a:t>
            </a:r>
            <a:endParaRPr lang="en-US" sz="4400" b="1" dirty="0">
              <a:solidFill>
                <a:schemeClr val="bg2"/>
              </a:solidFill>
              <a:latin typeface="Franklin Gothic Medium Cond" panose="020B0606030402020204" pitchFamily="34" charset="0"/>
            </a:endParaRPr>
          </a:p>
        </p:txBody>
      </p:sp>
      <p:grpSp>
        <p:nvGrpSpPr>
          <p:cNvPr id="9" name="Group 8"/>
          <p:cNvGrpSpPr/>
          <p:nvPr/>
        </p:nvGrpSpPr>
        <p:grpSpPr>
          <a:xfrm>
            <a:off x="381000" y="1759626"/>
            <a:ext cx="8649977" cy="4162442"/>
            <a:chOff x="527192" y="1761050"/>
            <a:chExt cx="8458200" cy="4162442"/>
          </a:xfrm>
        </p:grpSpPr>
        <p:pic>
          <p:nvPicPr>
            <p:cNvPr id="6" name="Picture 5"/>
            <p:cNvPicPr>
              <a:picLocks noChangeAspect="1"/>
            </p:cNvPicPr>
            <p:nvPr/>
          </p:nvPicPr>
          <p:blipFill>
            <a:blip r:embed="rId3"/>
            <a:stretch>
              <a:fillRect/>
            </a:stretch>
          </p:blipFill>
          <p:spPr>
            <a:xfrm>
              <a:off x="681869" y="4001058"/>
              <a:ext cx="7830189" cy="1922434"/>
            </a:xfrm>
            <a:prstGeom prst="rect">
              <a:avLst/>
            </a:prstGeom>
            <a:ln w="28575">
              <a:solidFill>
                <a:schemeClr val="bg1">
                  <a:lumMod val="75000"/>
                </a:schemeClr>
              </a:solidFill>
            </a:ln>
          </p:spPr>
        </p:pic>
        <p:sp>
          <p:nvSpPr>
            <p:cNvPr id="7" name="Oval 6"/>
            <p:cNvSpPr/>
            <p:nvPr/>
          </p:nvSpPr>
          <p:spPr>
            <a:xfrm>
              <a:off x="6649293" y="4445637"/>
              <a:ext cx="1066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p:cNvSpPr txBox="1"/>
            <p:nvPr/>
          </p:nvSpPr>
          <p:spPr>
            <a:xfrm>
              <a:off x="527192" y="1761050"/>
              <a:ext cx="8458200" cy="646331"/>
            </a:xfrm>
            <a:prstGeom prst="rect">
              <a:avLst/>
            </a:prstGeom>
            <a:noFill/>
          </p:spPr>
          <p:txBody>
            <a:bodyPr wrap="square" rtlCol="0">
              <a:spAutoFit/>
            </a:bodyPr>
            <a:lstStyle/>
            <a:p>
              <a:pPr marL="0" lvl="3" algn="ctr"/>
              <a:r>
                <a:rPr lang="en-US" sz="3600" b="1" dirty="0" smtClean="0">
                  <a:solidFill>
                    <a:schemeClr val="accent1">
                      <a:lumMod val="75000"/>
                    </a:schemeClr>
                  </a:solidFill>
                  <a:latin typeface="Franklin Gothic Medium Cond" panose="020B0606030402020204" pitchFamily="34" charset="0"/>
                  <a:cs typeface="Franklin Gothic Book" pitchFamily="34" charset="0"/>
                </a:rPr>
                <a:t>Expand/Collapse Panel Tool</a:t>
              </a:r>
              <a:endParaRPr lang="en-US" sz="3600" b="1" dirty="0">
                <a:solidFill>
                  <a:schemeClr val="accent1">
                    <a:lumMod val="75000"/>
                  </a:schemeClr>
                </a:solidFill>
                <a:latin typeface="Franklin Gothic Medium Cond" panose="020B0606030402020204" pitchFamily="34" charset="0"/>
                <a:cs typeface="Franklin Gothic Book" pitchFamily="34" charset="0"/>
              </a:endParaRPr>
            </a:p>
          </p:txBody>
        </p:sp>
      </p:grpSp>
    </p:spTree>
    <p:extLst>
      <p:ext uri="{BB962C8B-B14F-4D97-AF65-F5344CB8AC3E}">
        <p14:creationId xmlns:p14="http://schemas.microsoft.com/office/powerpoint/2010/main" val="1405423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outHorizontal)">
                                      <p:cBhvr>
                                        <p:cTn id="12" dur="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9E68A67-840E-41CC-BCED-62C4D3E9E886}" type="slidenum">
              <a:rPr lang="en-US" smtClean="0"/>
              <a:pPr/>
              <a:t>21</a:t>
            </a:fld>
            <a:endParaRPr lang="en-US" dirty="0"/>
          </a:p>
        </p:txBody>
      </p:sp>
      <p:sp>
        <p:nvSpPr>
          <p:cNvPr id="5" name="Content Placeholder 4"/>
          <p:cNvSpPr>
            <a:spLocks noGrp="1"/>
          </p:cNvSpPr>
          <p:nvPr>
            <p:ph idx="4294967295"/>
          </p:nvPr>
        </p:nvSpPr>
        <p:spPr>
          <a:xfrm>
            <a:off x="352745" y="2449902"/>
            <a:ext cx="3799000" cy="3987800"/>
          </a:xfrm>
        </p:spPr>
        <p:txBody>
          <a:bodyPr/>
          <a:lstStyle/>
          <a:p>
            <a:pPr marL="0" lvl="3" indent="0" algn="ctr">
              <a:spcBef>
                <a:spcPts val="0"/>
              </a:spcBef>
              <a:spcAft>
                <a:spcPts val="600"/>
              </a:spcAft>
              <a:buClrTx/>
              <a:buNone/>
            </a:pPr>
            <a:r>
              <a:rPr lang="en-US" sz="2400" dirty="0" smtClean="0">
                <a:solidFill>
                  <a:schemeClr val="accent1">
                    <a:lumMod val="75000"/>
                  </a:schemeClr>
                </a:solidFill>
                <a:latin typeface="Franklin Gothic Medium Cond" panose="020B0606030402020204" pitchFamily="34" charset="0"/>
                <a:cs typeface="Franklin Gothic Book" pitchFamily="34" charset="0"/>
              </a:rPr>
              <a:t>The </a:t>
            </a:r>
            <a:r>
              <a:rPr lang="en-US" sz="2400" b="1" dirty="0">
                <a:solidFill>
                  <a:srgbClr val="89D02A"/>
                </a:solidFill>
                <a:latin typeface="Franklin Gothic Medium Cond" panose="020B0606030402020204" pitchFamily="34" charset="0"/>
                <a:cs typeface="Franklin Gothic Book" pitchFamily="34" charset="0"/>
              </a:rPr>
              <a:t>Tutorial</a:t>
            </a:r>
            <a:r>
              <a:rPr lang="en-US" sz="2400" dirty="0">
                <a:solidFill>
                  <a:schemeClr val="accent1">
                    <a:lumMod val="75000"/>
                  </a:schemeClr>
                </a:solidFill>
                <a:latin typeface="Franklin Gothic Medium Cond" panose="020B0606030402020204" pitchFamily="34" charset="0"/>
                <a:cs typeface="Franklin Gothic Book" pitchFamily="34" charset="0"/>
              </a:rPr>
              <a:t> tool opens a pop-up window that will display a video tutorial of how to respond to that particular item type.</a:t>
            </a:r>
          </a:p>
          <a:p>
            <a:pPr marL="0" lvl="3" indent="0" algn="ctr">
              <a:spcBef>
                <a:spcPts val="0"/>
              </a:spcBef>
              <a:spcAft>
                <a:spcPts val="600"/>
              </a:spcAft>
              <a:buClrTx/>
              <a:buNone/>
            </a:pPr>
            <a:r>
              <a:rPr lang="en-US" sz="2000" i="1" dirty="0" smtClean="0">
                <a:solidFill>
                  <a:schemeClr val="accent1">
                    <a:lumMod val="75000"/>
                  </a:schemeClr>
                </a:solidFill>
                <a:latin typeface="Franklin Gothic Medium Cond" panose="020B0606030402020204" pitchFamily="34" charset="0"/>
                <a:cs typeface="Franklin Gothic Book" pitchFamily="34" charset="0"/>
              </a:rPr>
              <a:t>*Note </a:t>
            </a:r>
            <a:r>
              <a:rPr lang="en-US" sz="2000" i="1" dirty="0">
                <a:solidFill>
                  <a:schemeClr val="accent1">
                    <a:lumMod val="75000"/>
                  </a:schemeClr>
                </a:solidFill>
                <a:latin typeface="Franklin Gothic Medium Cond" panose="020B0606030402020204" pitchFamily="34" charset="0"/>
                <a:cs typeface="Franklin Gothic Book" pitchFamily="34" charset="0"/>
              </a:rPr>
              <a:t>that there is no sound for the tutorial.</a:t>
            </a:r>
            <a:endParaRPr lang="en-US" sz="2000" i="1" dirty="0" smtClean="0">
              <a:solidFill>
                <a:schemeClr val="accent1">
                  <a:lumMod val="75000"/>
                </a:schemeClr>
              </a:solidFill>
              <a:latin typeface="Franklin Gothic Medium Cond" panose="020B0606030402020204" pitchFamily="34" charset="0"/>
              <a:cs typeface="Franklin Gothic Book" pitchFamily="34" charset="0"/>
            </a:endParaRPr>
          </a:p>
        </p:txBody>
      </p:sp>
      <p:sp>
        <p:nvSpPr>
          <p:cNvPr id="7" name="Title 1"/>
          <p:cNvSpPr txBox="1">
            <a:spLocks/>
          </p:cNvSpPr>
          <p:nvPr/>
        </p:nvSpPr>
        <p:spPr bwMode="gray">
          <a:xfrm>
            <a:off x="0" y="901170"/>
            <a:ext cx="9144000" cy="759265"/>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Computer-Based Tools</a:t>
            </a:r>
            <a:endParaRPr lang="en-US" sz="4400" b="1" dirty="0">
              <a:solidFill>
                <a:schemeClr val="bg2"/>
              </a:solidFill>
              <a:latin typeface="Franklin Gothic Medium Cond" panose="020B0606030402020204" pitchFamily="34" charset="0"/>
            </a:endParaRPr>
          </a:p>
        </p:txBody>
      </p:sp>
      <p:sp>
        <p:nvSpPr>
          <p:cNvPr id="9" name="Content Placeholder 4"/>
          <p:cNvSpPr txBox="1">
            <a:spLocks/>
          </p:cNvSpPr>
          <p:nvPr/>
        </p:nvSpPr>
        <p:spPr bwMode="gray">
          <a:xfrm>
            <a:off x="5334000" y="2449902"/>
            <a:ext cx="3620778" cy="2717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ts val="600"/>
              </a:spcBef>
              <a:spcAft>
                <a:spcPts val="0"/>
              </a:spcAft>
              <a:buClr>
                <a:srgbClr val="202659"/>
              </a:buClr>
              <a:buFont typeface="Arial"/>
              <a:buNone/>
              <a:defRPr sz="2400" kern="1200">
                <a:solidFill>
                  <a:schemeClr val="tx1"/>
                </a:solidFill>
                <a:latin typeface="+mn-lt"/>
                <a:ea typeface="Arial" pitchFamily="34" charset="0"/>
                <a:cs typeface="Franklin Gothic Book" pitchFamily="34" charset="0"/>
              </a:defRPr>
            </a:lvl1pPr>
            <a:lvl2pPr marL="230188" indent="-230188" algn="l" rtl="0" eaLnBrk="1" fontAlgn="base" hangingPunct="1">
              <a:spcBef>
                <a:spcPts val="600"/>
              </a:spcBef>
              <a:spcAft>
                <a:spcPts val="0"/>
              </a:spcAft>
              <a:buClr>
                <a:srgbClr val="202659"/>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465138" indent="-228600" algn="l" defTabSz="914400" rtl="0" eaLnBrk="1" fontAlgn="base" hangingPunct="1">
              <a:spcBef>
                <a:spcPts val="600"/>
              </a:spcBef>
              <a:spcAft>
                <a:spcPts val="0"/>
              </a:spcAft>
              <a:buClr>
                <a:srgbClr val="202659"/>
              </a:buClr>
              <a:buFont typeface="Arial"/>
              <a:buChar char="•"/>
              <a:defRPr sz="1400" kern="1200">
                <a:solidFill>
                  <a:schemeClr val="tx2">
                    <a:lumMod val="75000"/>
                  </a:schemeClr>
                </a:solidFill>
                <a:latin typeface="+mn-lt"/>
                <a:ea typeface="Arial" pitchFamily="34" charset="0"/>
                <a:cs typeface="Arial" pitchFamily="34" charset="0"/>
              </a:defRPr>
            </a:lvl3pPr>
            <a:lvl4pPr marL="685800" indent="-228600" algn="l" rtl="0" eaLnBrk="1" fontAlgn="base" hangingPunct="1">
              <a:spcBef>
                <a:spcPts val="600"/>
              </a:spcBef>
              <a:spcAft>
                <a:spcPts val="0"/>
              </a:spcAft>
              <a:buClr>
                <a:srgbClr val="202659"/>
              </a:buClr>
              <a:buSzPct val="75000"/>
              <a:buFont typeface="Arial"/>
              <a:buChar char="•"/>
              <a:defRPr sz="1400" kern="1200">
                <a:solidFill>
                  <a:schemeClr val="tx2">
                    <a:lumMod val="75000"/>
                  </a:schemeClr>
                </a:solidFill>
                <a:latin typeface="+mn-lt"/>
                <a:ea typeface="Arial" pitchFamily="34" charset="0"/>
                <a:cs typeface="Arial" pitchFamily="34" charset="0"/>
              </a:defRPr>
            </a:lvl4pPr>
            <a:lvl5pPr marL="912813" indent="-228600" algn="l" rtl="0" eaLnBrk="1" fontAlgn="base" hangingPunct="1">
              <a:spcBef>
                <a:spcPts val="600"/>
              </a:spcBef>
              <a:spcAft>
                <a:spcPts val="0"/>
              </a:spcAft>
              <a:buClr>
                <a:srgbClr val="202659"/>
              </a:buClr>
              <a:buFont typeface="Arial"/>
              <a:buChar char="•"/>
              <a:defRPr sz="1400" kern="1200">
                <a:solidFill>
                  <a:schemeClr val="tx2">
                    <a:lumMod val="75000"/>
                  </a:schemeClr>
                </a:solidFill>
                <a:latin typeface="+mn-lt"/>
                <a:ea typeface="Arial" pitchFamily="34" charset="0"/>
                <a:cs typeface="Arial" pitchFamily="34" charset="0"/>
              </a:defRPr>
            </a:lvl5pPr>
            <a:lvl6pPr marL="1146175" indent="-228600" algn="l" defTabSz="914400" rtl="0" eaLnBrk="1" latinLnBrk="0" hangingPunct="1">
              <a:spcBef>
                <a:spcPts val="600"/>
              </a:spcBef>
              <a:spcAft>
                <a:spcPts val="0"/>
              </a:spcAft>
              <a:buClr>
                <a:srgbClr val="202659"/>
              </a:buClr>
              <a:buFont typeface="Arial"/>
              <a:buChar char="•"/>
              <a:defRPr sz="1400" kern="1200">
                <a:solidFill>
                  <a:schemeClr val="tx2">
                    <a:lumMod val="75000"/>
                  </a:schemeClr>
                </a:solidFill>
                <a:latin typeface="+mn-lt"/>
                <a:ea typeface="+mn-ea"/>
                <a:cs typeface="+mn-cs"/>
              </a:defRPr>
            </a:lvl6pPr>
            <a:lvl7pPr marL="1374775" indent="-228600" algn="l" defTabSz="914400" rtl="0" eaLnBrk="1" latinLnBrk="0" hangingPunct="1">
              <a:spcBef>
                <a:spcPts val="600"/>
              </a:spcBef>
              <a:spcAft>
                <a:spcPts val="0"/>
              </a:spcAft>
              <a:buClr>
                <a:srgbClr val="202659"/>
              </a:buClr>
              <a:buFont typeface="Arial"/>
              <a:buChar char="•"/>
              <a:defRPr sz="1400" kern="1200">
                <a:solidFill>
                  <a:schemeClr val="tx2">
                    <a:lumMod val="75000"/>
                  </a:schemeClr>
                </a:solidFill>
                <a:latin typeface="+mn-lt"/>
                <a:ea typeface="+mn-ea"/>
                <a:cs typeface="+mn-cs"/>
              </a:defRPr>
            </a:lvl7pPr>
            <a:lvl8pPr marL="1600200" indent="-228600" algn="l" defTabSz="914400" rtl="0" eaLnBrk="1" latinLnBrk="0" hangingPunct="1">
              <a:spcBef>
                <a:spcPts val="600"/>
              </a:spcBef>
              <a:spcAft>
                <a:spcPts val="0"/>
              </a:spcAft>
              <a:buClr>
                <a:srgbClr val="202659"/>
              </a:buClr>
              <a:buFont typeface="Arial"/>
              <a:buChar char="•"/>
              <a:defRPr sz="1400" kern="1200">
                <a:solidFill>
                  <a:schemeClr val="tx2">
                    <a:lumMod val="75000"/>
                  </a:schemeClr>
                </a:solidFill>
                <a:latin typeface="+mn-lt"/>
                <a:ea typeface="+mn-ea"/>
                <a:cs typeface="+mn-cs"/>
              </a:defRPr>
            </a:lvl8pPr>
            <a:lvl9pPr marL="1827213" indent="-228600" algn="l" defTabSz="914400" rtl="0" eaLnBrk="1" latinLnBrk="0" hangingPunct="1">
              <a:spcBef>
                <a:spcPts val="600"/>
              </a:spcBef>
              <a:spcAft>
                <a:spcPts val="0"/>
              </a:spcAft>
              <a:buClr>
                <a:srgbClr val="202659"/>
              </a:buClr>
              <a:buFont typeface="Arial"/>
              <a:buChar char="•"/>
              <a:defRPr sz="1400" kern="1200">
                <a:solidFill>
                  <a:schemeClr val="tx2">
                    <a:lumMod val="75000"/>
                  </a:schemeClr>
                </a:solidFill>
                <a:latin typeface="+mn-lt"/>
                <a:ea typeface="+mn-ea"/>
                <a:cs typeface="+mn-cs"/>
              </a:defRPr>
            </a:lvl9pPr>
          </a:lstStyle>
          <a:p>
            <a:pPr marL="0" lvl="3" indent="0" algn="ctr">
              <a:spcBef>
                <a:spcPts val="0"/>
              </a:spcBef>
              <a:spcAft>
                <a:spcPts val="600"/>
              </a:spcAft>
              <a:buClrTx/>
              <a:buFont typeface="Arial"/>
              <a:buNone/>
            </a:pPr>
            <a:r>
              <a:rPr lang="en-US" sz="2400" dirty="0" smtClean="0">
                <a:solidFill>
                  <a:schemeClr val="accent1">
                    <a:lumMod val="75000"/>
                  </a:schemeClr>
                </a:solidFill>
                <a:latin typeface="Franklin Gothic Medium Cond" panose="020B0606030402020204" pitchFamily="34" charset="0"/>
                <a:cs typeface="Franklin Gothic Book" pitchFamily="34" charset="0"/>
              </a:rPr>
              <a:t>The </a:t>
            </a:r>
            <a:r>
              <a:rPr lang="en-US" sz="2400" b="1" dirty="0" smtClean="0">
                <a:solidFill>
                  <a:srgbClr val="89D02A"/>
                </a:solidFill>
                <a:latin typeface="Franklin Gothic Medium Cond" panose="020B0606030402020204" pitchFamily="34" charset="0"/>
                <a:cs typeface="Franklin Gothic Book" pitchFamily="34" charset="0"/>
              </a:rPr>
              <a:t>Help</a:t>
            </a:r>
            <a:r>
              <a:rPr lang="en-US" sz="2400" dirty="0" smtClean="0">
                <a:solidFill>
                  <a:srgbClr val="00B050"/>
                </a:solidFill>
                <a:latin typeface="Franklin Gothic Medium Cond" panose="020B0606030402020204" pitchFamily="34" charset="0"/>
                <a:cs typeface="Franklin Gothic Book" pitchFamily="34" charset="0"/>
              </a:rPr>
              <a:t> </a:t>
            </a:r>
            <a:r>
              <a:rPr lang="en-US" sz="2400" dirty="0" smtClean="0">
                <a:solidFill>
                  <a:schemeClr val="accent1">
                    <a:lumMod val="75000"/>
                  </a:schemeClr>
                </a:solidFill>
                <a:latin typeface="Franklin Gothic Medium Cond" panose="020B0606030402020204" pitchFamily="34" charset="0"/>
                <a:cs typeface="Franklin Gothic Book" pitchFamily="34" charset="0"/>
              </a:rPr>
              <a:t>tool opens a pop-up window which will remind you how to navigate from one item to the next and how to use the tools and features in the testing platform.</a:t>
            </a:r>
          </a:p>
        </p:txBody>
      </p:sp>
      <p:grpSp>
        <p:nvGrpSpPr>
          <p:cNvPr id="12" name="Group 11"/>
          <p:cNvGrpSpPr/>
          <p:nvPr/>
        </p:nvGrpSpPr>
        <p:grpSpPr>
          <a:xfrm>
            <a:off x="4493491" y="2675081"/>
            <a:ext cx="381000" cy="1568450"/>
            <a:chOff x="4085905" y="2949575"/>
            <a:chExt cx="381000" cy="1568450"/>
          </a:xfrm>
        </p:grpSpPr>
        <p:sp>
          <p:nvSpPr>
            <p:cNvPr id="13" name="Oval 12"/>
            <p:cNvSpPr/>
            <p:nvPr/>
          </p:nvSpPr>
          <p:spPr>
            <a:xfrm>
              <a:off x="4085905" y="4137025"/>
              <a:ext cx="381000"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085905" y="3543300"/>
              <a:ext cx="381000"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085905" y="2949575"/>
              <a:ext cx="381000"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99810" y="1838235"/>
            <a:ext cx="4047260" cy="4927690"/>
            <a:chOff x="104485" y="1838235"/>
            <a:chExt cx="4047260" cy="4927690"/>
          </a:xfrm>
        </p:grpSpPr>
        <p:pic>
          <p:nvPicPr>
            <p:cNvPr id="3" name="Picture 2"/>
            <p:cNvPicPr>
              <a:picLocks noChangeAspect="1"/>
            </p:cNvPicPr>
            <p:nvPr/>
          </p:nvPicPr>
          <p:blipFill>
            <a:blip r:embed="rId3"/>
            <a:stretch>
              <a:fillRect/>
            </a:stretch>
          </p:blipFill>
          <p:spPr>
            <a:xfrm>
              <a:off x="474518" y="4775284"/>
              <a:ext cx="3124200" cy="1990641"/>
            </a:xfrm>
            <a:prstGeom prst="rect">
              <a:avLst/>
            </a:prstGeom>
            <a:ln w="28575">
              <a:solidFill>
                <a:schemeClr val="bg1">
                  <a:lumMod val="75000"/>
                </a:schemeClr>
              </a:solidFill>
            </a:ln>
          </p:spPr>
        </p:pic>
        <p:sp>
          <p:nvSpPr>
            <p:cNvPr id="2" name="TextBox 1"/>
            <p:cNvSpPr txBox="1"/>
            <p:nvPr/>
          </p:nvSpPr>
          <p:spPr>
            <a:xfrm>
              <a:off x="104485" y="1838235"/>
              <a:ext cx="4047260" cy="646331"/>
            </a:xfrm>
            <a:prstGeom prst="rect">
              <a:avLst/>
            </a:prstGeom>
            <a:noFill/>
          </p:spPr>
          <p:txBody>
            <a:bodyPr wrap="square" rtlCol="0">
              <a:spAutoFit/>
            </a:bodyPr>
            <a:lstStyle/>
            <a:p>
              <a:pPr marL="0" lvl="3"/>
              <a:r>
                <a:rPr lang="en-US" sz="3600" b="1" dirty="0">
                  <a:solidFill>
                    <a:schemeClr val="accent1">
                      <a:lumMod val="75000"/>
                    </a:schemeClr>
                  </a:solidFill>
                  <a:latin typeface="Franklin Gothic Medium Cond" panose="020B0606030402020204" pitchFamily="34" charset="0"/>
                  <a:cs typeface="Franklin Gothic Book" pitchFamily="34" charset="0"/>
                </a:rPr>
                <a:t>Context Menu: </a:t>
              </a:r>
              <a:r>
                <a:rPr lang="en-US" sz="3600" b="1" dirty="0" smtClean="0">
                  <a:solidFill>
                    <a:schemeClr val="accent1">
                      <a:lumMod val="75000"/>
                    </a:schemeClr>
                  </a:solidFill>
                  <a:latin typeface="Franklin Gothic Medium Cond" panose="020B0606030402020204" pitchFamily="34" charset="0"/>
                  <a:cs typeface="Franklin Gothic Book" pitchFamily="34" charset="0"/>
                </a:rPr>
                <a:t>Tutorial</a:t>
              </a:r>
              <a:endParaRPr lang="en-US" sz="3600" b="1" dirty="0">
                <a:solidFill>
                  <a:schemeClr val="accent1">
                    <a:lumMod val="75000"/>
                  </a:schemeClr>
                </a:solidFill>
                <a:latin typeface="Franklin Gothic Medium Cond" panose="020B0606030402020204" pitchFamily="34" charset="0"/>
                <a:cs typeface="Franklin Gothic Book" pitchFamily="34" charset="0"/>
              </a:endParaRPr>
            </a:p>
          </p:txBody>
        </p:sp>
        <p:sp>
          <p:nvSpPr>
            <p:cNvPr id="8" name="Oval 7"/>
            <p:cNvSpPr/>
            <p:nvPr/>
          </p:nvSpPr>
          <p:spPr>
            <a:xfrm>
              <a:off x="2438400" y="5638800"/>
              <a:ext cx="11811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5562600" y="1856677"/>
            <a:ext cx="3143250" cy="4534598"/>
            <a:chOff x="5562600" y="1856677"/>
            <a:chExt cx="3143250" cy="4534598"/>
          </a:xfrm>
        </p:grpSpPr>
        <p:sp>
          <p:nvSpPr>
            <p:cNvPr id="21" name="TextBox 20"/>
            <p:cNvSpPr txBox="1"/>
            <p:nvPr/>
          </p:nvSpPr>
          <p:spPr>
            <a:xfrm>
              <a:off x="5887089" y="1856677"/>
              <a:ext cx="2514600" cy="646331"/>
            </a:xfrm>
            <a:prstGeom prst="rect">
              <a:avLst/>
            </a:prstGeom>
            <a:noFill/>
          </p:spPr>
          <p:txBody>
            <a:bodyPr wrap="square" rtlCol="0">
              <a:spAutoFit/>
            </a:bodyPr>
            <a:lstStyle/>
            <a:p>
              <a:pPr marL="0" lvl="3" algn="ctr"/>
              <a:r>
                <a:rPr lang="en-US" sz="3600" b="1" dirty="0">
                  <a:solidFill>
                    <a:schemeClr val="accent1">
                      <a:lumMod val="75000"/>
                    </a:schemeClr>
                  </a:solidFill>
                  <a:latin typeface="Franklin Gothic Medium Cond" panose="020B0606030402020204" pitchFamily="34" charset="0"/>
                  <a:cs typeface="Franklin Gothic Book" pitchFamily="34" charset="0"/>
                </a:rPr>
                <a:t>Help </a:t>
              </a:r>
              <a:r>
                <a:rPr lang="en-US" sz="3600" b="1" dirty="0" smtClean="0">
                  <a:solidFill>
                    <a:schemeClr val="accent1">
                      <a:lumMod val="75000"/>
                    </a:schemeClr>
                  </a:solidFill>
                  <a:latin typeface="Franklin Gothic Medium Cond" panose="020B0606030402020204" pitchFamily="34" charset="0"/>
                  <a:cs typeface="Franklin Gothic Book" pitchFamily="34" charset="0"/>
                </a:rPr>
                <a:t>Tool</a:t>
              </a:r>
              <a:endParaRPr lang="en-US" sz="3600" b="1" dirty="0">
                <a:solidFill>
                  <a:schemeClr val="accent1">
                    <a:lumMod val="75000"/>
                  </a:schemeClr>
                </a:solidFill>
                <a:latin typeface="Franklin Gothic Medium Cond" panose="020B0606030402020204" pitchFamily="34" charset="0"/>
                <a:cs typeface="Franklin Gothic Book" pitchFamily="34" charset="0"/>
              </a:endParaRPr>
            </a:p>
          </p:txBody>
        </p:sp>
        <p:grpSp>
          <p:nvGrpSpPr>
            <p:cNvPr id="22" name="Group 21"/>
            <p:cNvGrpSpPr/>
            <p:nvPr/>
          </p:nvGrpSpPr>
          <p:grpSpPr>
            <a:xfrm>
              <a:off x="5562600" y="4837418"/>
              <a:ext cx="3143250" cy="1553857"/>
              <a:chOff x="5562600" y="4837418"/>
              <a:chExt cx="3143250" cy="1553857"/>
            </a:xfrm>
          </p:grpSpPr>
          <p:pic>
            <p:nvPicPr>
              <p:cNvPr id="23" name="Picture 22"/>
              <p:cNvPicPr>
                <a:picLocks noChangeAspect="1"/>
              </p:cNvPicPr>
              <p:nvPr/>
            </p:nvPicPr>
            <p:blipFill>
              <a:blip r:embed="rId4"/>
              <a:stretch>
                <a:fillRect/>
              </a:stretch>
            </p:blipFill>
            <p:spPr>
              <a:xfrm>
                <a:off x="5562600" y="4886325"/>
                <a:ext cx="3143250" cy="1504950"/>
              </a:xfrm>
              <a:prstGeom prst="rect">
                <a:avLst/>
              </a:prstGeom>
              <a:ln w="28575">
                <a:solidFill>
                  <a:schemeClr val="bg1">
                    <a:lumMod val="75000"/>
                  </a:schemeClr>
                </a:solidFill>
              </a:ln>
            </p:spPr>
          </p:pic>
          <p:sp>
            <p:nvSpPr>
              <p:cNvPr id="24" name="Oval 23"/>
              <p:cNvSpPr/>
              <p:nvPr/>
            </p:nvSpPr>
            <p:spPr>
              <a:xfrm>
                <a:off x="8206046" y="4837418"/>
                <a:ext cx="468903" cy="3302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58278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heel(1)">
                                      <p:cBhvr>
                                        <p:cTn id="15" dur="2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2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2)">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a:off x="3764791" y="1911927"/>
            <a:ext cx="5189986" cy="1404937"/>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304801" y="1911927"/>
            <a:ext cx="3459990" cy="1404937"/>
          </a:xfrm>
          <a:custGeom>
            <a:avLst/>
            <a:gdLst>
              <a:gd name="connsiteX0" fmla="*/ 0 w 3459990"/>
              <a:gd name="connsiteY0" fmla="*/ 234161 h 1404937"/>
              <a:gd name="connsiteX1" fmla="*/ 234161 w 3459990"/>
              <a:gd name="connsiteY1" fmla="*/ 0 h 1404937"/>
              <a:gd name="connsiteX2" fmla="*/ 3225829 w 3459990"/>
              <a:gd name="connsiteY2" fmla="*/ 0 h 1404937"/>
              <a:gd name="connsiteX3" fmla="*/ 3459990 w 3459990"/>
              <a:gd name="connsiteY3" fmla="*/ 234161 h 1404937"/>
              <a:gd name="connsiteX4" fmla="*/ 3459990 w 3459990"/>
              <a:gd name="connsiteY4" fmla="*/ 1170776 h 1404937"/>
              <a:gd name="connsiteX5" fmla="*/ 3225829 w 3459990"/>
              <a:gd name="connsiteY5" fmla="*/ 1404937 h 1404937"/>
              <a:gd name="connsiteX6" fmla="*/ 234161 w 3459990"/>
              <a:gd name="connsiteY6" fmla="*/ 1404937 h 1404937"/>
              <a:gd name="connsiteX7" fmla="*/ 0 w 3459990"/>
              <a:gd name="connsiteY7" fmla="*/ 1170776 h 1404937"/>
              <a:gd name="connsiteX8" fmla="*/ 0 w 3459990"/>
              <a:gd name="connsiteY8" fmla="*/ 234161 h 140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9990" h="1404937">
                <a:moveTo>
                  <a:pt x="0" y="234161"/>
                </a:moveTo>
                <a:cubicBezTo>
                  <a:pt x="0" y="104837"/>
                  <a:pt x="104837" y="0"/>
                  <a:pt x="234161" y="0"/>
                </a:cubicBezTo>
                <a:lnTo>
                  <a:pt x="3225829" y="0"/>
                </a:lnTo>
                <a:cubicBezTo>
                  <a:pt x="3355153" y="0"/>
                  <a:pt x="3459990" y="104837"/>
                  <a:pt x="3459990" y="234161"/>
                </a:cubicBezTo>
                <a:lnTo>
                  <a:pt x="3459990" y="1170776"/>
                </a:lnTo>
                <a:cubicBezTo>
                  <a:pt x="3459990" y="1300100"/>
                  <a:pt x="3355153" y="1404937"/>
                  <a:pt x="3225829" y="1404937"/>
                </a:cubicBezTo>
                <a:lnTo>
                  <a:pt x="234161" y="1404937"/>
                </a:lnTo>
                <a:cubicBezTo>
                  <a:pt x="104837" y="1404937"/>
                  <a:pt x="0" y="1300100"/>
                  <a:pt x="0" y="1170776"/>
                </a:cubicBezTo>
                <a:lnTo>
                  <a:pt x="0" y="234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503" tIns="129543" rIns="190503" bIns="129543" numCol="1" spcCol="1270" anchor="ctr" anchorCtr="0">
            <a:noAutofit/>
          </a:bodyPr>
          <a:lstStyle/>
          <a:p>
            <a:pPr lvl="0" algn="ctr" defTabSz="1422400" rtl="0">
              <a:lnSpc>
                <a:spcPct val="90000"/>
              </a:lnSpc>
              <a:spcBef>
                <a:spcPct val="0"/>
              </a:spcBef>
              <a:spcAft>
                <a:spcPct val="35000"/>
              </a:spcAft>
            </a:pPr>
            <a:r>
              <a:rPr lang="en-US" sz="3200" b="1" kern="1200" dirty="0" smtClean="0">
                <a:latin typeface="Franklin Gothic Medium Cond" panose="020B0606030402020204" pitchFamily="34" charset="0"/>
              </a:rPr>
              <a:t>Context Menu: Mark for Review</a:t>
            </a:r>
            <a:endParaRPr lang="en-US" sz="3200" kern="1200" dirty="0">
              <a:latin typeface="Franklin Gothic Medium Cond" panose="020B0606030402020204" pitchFamily="34" charset="0"/>
            </a:endParaRPr>
          </a:p>
        </p:txBody>
      </p:sp>
      <p:sp>
        <p:nvSpPr>
          <p:cNvPr id="13" name="Right Arrow 12"/>
          <p:cNvSpPr/>
          <p:nvPr/>
        </p:nvSpPr>
        <p:spPr>
          <a:xfrm>
            <a:off x="3764791" y="3457358"/>
            <a:ext cx="5189986" cy="1404937"/>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304801" y="3457358"/>
            <a:ext cx="3459990" cy="1404937"/>
          </a:xfrm>
          <a:custGeom>
            <a:avLst/>
            <a:gdLst>
              <a:gd name="connsiteX0" fmla="*/ 0 w 3459990"/>
              <a:gd name="connsiteY0" fmla="*/ 234161 h 1404937"/>
              <a:gd name="connsiteX1" fmla="*/ 234161 w 3459990"/>
              <a:gd name="connsiteY1" fmla="*/ 0 h 1404937"/>
              <a:gd name="connsiteX2" fmla="*/ 3225829 w 3459990"/>
              <a:gd name="connsiteY2" fmla="*/ 0 h 1404937"/>
              <a:gd name="connsiteX3" fmla="*/ 3459990 w 3459990"/>
              <a:gd name="connsiteY3" fmla="*/ 234161 h 1404937"/>
              <a:gd name="connsiteX4" fmla="*/ 3459990 w 3459990"/>
              <a:gd name="connsiteY4" fmla="*/ 1170776 h 1404937"/>
              <a:gd name="connsiteX5" fmla="*/ 3225829 w 3459990"/>
              <a:gd name="connsiteY5" fmla="*/ 1404937 h 1404937"/>
              <a:gd name="connsiteX6" fmla="*/ 234161 w 3459990"/>
              <a:gd name="connsiteY6" fmla="*/ 1404937 h 1404937"/>
              <a:gd name="connsiteX7" fmla="*/ 0 w 3459990"/>
              <a:gd name="connsiteY7" fmla="*/ 1170776 h 1404937"/>
              <a:gd name="connsiteX8" fmla="*/ 0 w 3459990"/>
              <a:gd name="connsiteY8" fmla="*/ 234161 h 140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9990" h="1404937">
                <a:moveTo>
                  <a:pt x="0" y="234161"/>
                </a:moveTo>
                <a:cubicBezTo>
                  <a:pt x="0" y="104837"/>
                  <a:pt x="104837" y="0"/>
                  <a:pt x="234161" y="0"/>
                </a:cubicBezTo>
                <a:lnTo>
                  <a:pt x="3225829" y="0"/>
                </a:lnTo>
                <a:cubicBezTo>
                  <a:pt x="3355153" y="0"/>
                  <a:pt x="3459990" y="104837"/>
                  <a:pt x="3459990" y="234161"/>
                </a:cubicBezTo>
                <a:lnTo>
                  <a:pt x="3459990" y="1170776"/>
                </a:lnTo>
                <a:cubicBezTo>
                  <a:pt x="3459990" y="1300100"/>
                  <a:pt x="3355153" y="1404937"/>
                  <a:pt x="3225829" y="1404937"/>
                </a:cubicBezTo>
                <a:lnTo>
                  <a:pt x="234161" y="1404937"/>
                </a:lnTo>
                <a:cubicBezTo>
                  <a:pt x="104837" y="1404937"/>
                  <a:pt x="0" y="1300100"/>
                  <a:pt x="0" y="1170776"/>
                </a:cubicBezTo>
                <a:lnTo>
                  <a:pt x="0" y="234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783" tIns="106683" rIns="144783" bIns="106683" numCol="1" spcCol="1270" anchor="ctr" anchorCtr="0">
            <a:noAutofit/>
          </a:bodyPr>
          <a:lstStyle/>
          <a:p>
            <a:pPr lvl="0" algn="ctr" defTabSz="889000" rtl="0">
              <a:lnSpc>
                <a:spcPct val="90000"/>
              </a:lnSpc>
              <a:spcBef>
                <a:spcPct val="0"/>
              </a:spcBef>
              <a:spcAft>
                <a:spcPct val="35000"/>
              </a:spcAft>
            </a:pPr>
            <a:r>
              <a:rPr lang="en-US" sz="2000" kern="1200" dirty="0" smtClean="0">
                <a:latin typeface="Franklin Gothic Medium Cond" panose="020B0606030402020204" pitchFamily="34" charset="0"/>
              </a:rPr>
              <a:t>This tool allows you to </a:t>
            </a:r>
            <a:r>
              <a:rPr lang="en-US" sz="2000" dirty="0" smtClean="0">
                <a:latin typeface="Franklin Gothic Medium Cond" panose="020B0606030402020204" pitchFamily="34" charset="0"/>
              </a:rPr>
              <a:t>flag, or mark,</a:t>
            </a:r>
            <a:r>
              <a:rPr lang="en-US" sz="2000" kern="1200" dirty="0" smtClean="0">
                <a:latin typeface="Franklin Gothic Medium Cond" panose="020B0606030402020204" pitchFamily="34" charset="0"/>
              </a:rPr>
              <a:t> an item to review later.</a:t>
            </a:r>
            <a:endParaRPr lang="en-US" sz="2000" kern="1200" dirty="0">
              <a:latin typeface="Franklin Gothic Medium Cond" panose="020B0606030402020204" pitchFamily="34" charset="0"/>
            </a:endParaRPr>
          </a:p>
        </p:txBody>
      </p:sp>
      <p:sp>
        <p:nvSpPr>
          <p:cNvPr id="15" name="Right Arrow 14"/>
          <p:cNvSpPr/>
          <p:nvPr/>
        </p:nvSpPr>
        <p:spPr>
          <a:xfrm>
            <a:off x="3764791" y="5002789"/>
            <a:ext cx="5189986" cy="1404937"/>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304801" y="5002789"/>
            <a:ext cx="3459990" cy="1404937"/>
          </a:xfrm>
          <a:custGeom>
            <a:avLst/>
            <a:gdLst>
              <a:gd name="connsiteX0" fmla="*/ 0 w 3459990"/>
              <a:gd name="connsiteY0" fmla="*/ 234161 h 1404937"/>
              <a:gd name="connsiteX1" fmla="*/ 234161 w 3459990"/>
              <a:gd name="connsiteY1" fmla="*/ 0 h 1404937"/>
              <a:gd name="connsiteX2" fmla="*/ 3225829 w 3459990"/>
              <a:gd name="connsiteY2" fmla="*/ 0 h 1404937"/>
              <a:gd name="connsiteX3" fmla="*/ 3459990 w 3459990"/>
              <a:gd name="connsiteY3" fmla="*/ 234161 h 1404937"/>
              <a:gd name="connsiteX4" fmla="*/ 3459990 w 3459990"/>
              <a:gd name="connsiteY4" fmla="*/ 1170776 h 1404937"/>
              <a:gd name="connsiteX5" fmla="*/ 3225829 w 3459990"/>
              <a:gd name="connsiteY5" fmla="*/ 1404937 h 1404937"/>
              <a:gd name="connsiteX6" fmla="*/ 234161 w 3459990"/>
              <a:gd name="connsiteY6" fmla="*/ 1404937 h 1404937"/>
              <a:gd name="connsiteX7" fmla="*/ 0 w 3459990"/>
              <a:gd name="connsiteY7" fmla="*/ 1170776 h 1404937"/>
              <a:gd name="connsiteX8" fmla="*/ 0 w 3459990"/>
              <a:gd name="connsiteY8" fmla="*/ 234161 h 140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9990" h="1404937">
                <a:moveTo>
                  <a:pt x="0" y="234161"/>
                </a:moveTo>
                <a:cubicBezTo>
                  <a:pt x="0" y="104837"/>
                  <a:pt x="104837" y="0"/>
                  <a:pt x="234161" y="0"/>
                </a:cubicBezTo>
                <a:lnTo>
                  <a:pt x="3225829" y="0"/>
                </a:lnTo>
                <a:cubicBezTo>
                  <a:pt x="3355153" y="0"/>
                  <a:pt x="3459990" y="104837"/>
                  <a:pt x="3459990" y="234161"/>
                </a:cubicBezTo>
                <a:lnTo>
                  <a:pt x="3459990" y="1170776"/>
                </a:lnTo>
                <a:cubicBezTo>
                  <a:pt x="3459990" y="1300100"/>
                  <a:pt x="3355153" y="1404937"/>
                  <a:pt x="3225829" y="1404937"/>
                </a:cubicBezTo>
                <a:lnTo>
                  <a:pt x="234161" y="1404937"/>
                </a:lnTo>
                <a:cubicBezTo>
                  <a:pt x="104837" y="1404937"/>
                  <a:pt x="0" y="1300100"/>
                  <a:pt x="0" y="1170776"/>
                </a:cubicBezTo>
                <a:lnTo>
                  <a:pt x="0" y="2341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783" tIns="106683" rIns="144783" bIns="106683" numCol="1" spcCol="1270" anchor="ctr" anchorCtr="0">
            <a:noAutofit/>
          </a:bodyPr>
          <a:lstStyle/>
          <a:p>
            <a:pPr lvl="0" algn="ctr" defTabSz="889000" rtl="0">
              <a:lnSpc>
                <a:spcPct val="90000"/>
              </a:lnSpc>
              <a:spcBef>
                <a:spcPct val="0"/>
              </a:spcBef>
              <a:spcAft>
                <a:spcPct val="35000"/>
              </a:spcAft>
            </a:pPr>
            <a:r>
              <a:rPr lang="en-US" sz="2000" kern="1200" dirty="0" smtClean="0">
                <a:latin typeface="Franklin Gothic Medium Cond" panose="020B0606030402020204" pitchFamily="34" charset="0"/>
              </a:rPr>
              <a:t>The Review screen at the end of the test will alert you to any items that you have marked for review so that you can go back and check your work for those items.</a:t>
            </a:r>
            <a:endParaRPr lang="en-US" sz="2000" kern="1200" dirty="0">
              <a:latin typeface="Franklin Gothic Medium Cond" panose="020B0606030402020204" pitchFamily="34" charset="0"/>
            </a:endParaRPr>
          </a:p>
        </p:txBody>
      </p:sp>
      <p:sp>
        <p:nvSpPr>
          <p:cNvPr id="4" name="Slide Number Placeholder 3"/>
          <p:cNvSpPr>
            <a:spLocks noGrp="1"/>
          </p:cNvSpPr>
          <p:nvPr>
            <p:ph type="sldNum" sz="quarter" idx="4"/>
          </p:nvPr>
        </p:nvSpPr>
        <p:spPr/>
        <p:txBody>
          <a:bodyPr/>
          <a:lstStyle/>
          <a:p>
            <a:fld id="{89E68A67-840E-41CC-BCED-62C4D3E9E886}" type="slidenum">
              <a:rPr lang="en-US" smtClean="0"/>
              <a:pPr/>
              <a:t>22</a:t>
            </a:fld>
            <a:endParaRPr lang="en-US" dirty="0"/>
          </a:p>
        </p:txBody>
      </p:sp>
      <p:pic>
        <p:nvPicPr>
          <p:cNvPr id="8" name="Picture 7"/>
          <p:cNvPicPr>
            <a:picLocks noChangeAspect="1"/>
          </p:cNvPicPr>
          <p:nvPr/>
        </p:nvPicPr>
        <p:blipFill>
          <a:blip r:embed="rId3"/>
          <a:stretch>
            <a:fillRect/>
          </a:stretch>
        </p:blipFill>
        <p:spPr>
          <a:xfrm>
            <a:off x="4495800" y="2971800"/>
            <a:ext cx="3254689" cy="2394808"/>
          </a:xfrm>
          <a:prstGeom prst="rect">
            <a:avLst/>
          </a:prstGeom>
          <a:ln w="28575">
            <a:solidFill>
              <a:schemeClr val="bg1">
                <a:lumMod val="75000"/>
              </a:schemeClr>
            </a:solidFill>
          </a:ln>
        </p:spPr>
      </p:pic>
      <p:sp>
        <p:nvSpPr>
          <p:cNvPr id="6" name="Title 1"/>
          <p:cNvSpPr txBox="1">
            <a:spLocks/>
          </p:cNvSpPr>
          <p:nvPr/>
        </p:nvSpPr>
        <p:spPr bwMode="gray">
          <a:xfrm>
            <a:off x="0" y="892045"/>
            <a:ext cx="9144000" cy="784355"/>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Computer-Based Tools</a:t>
            </a:r>
            <a:endParaRPr lang="en-US" sz="4400" b="1" dirty="0">
              <a:solidFill>
                <a:schemeClr val="bg2"/>
              </a:solidFill>
              <a:latin typeface="Franklin Gothic Medium Cond" panose="020B0606030402020204" pitchFamily="34" charset="0"/>
            </a:endParaRPr>
          </a:p>
        </p:txBody>
      </p:sp>
      <p:sp>
        <p:nvSpPr>
          <p:cNvPr id="9" name="Oval 8"/>
          <p:cNvSpPr/>
          <p:nvPr/>
        </p:nvSpPr>
        <p:spPr>
          <a:xfrm>
            <a:off x="6324600" y="4495800"/>
            <a:ext cx="1600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01881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23</a:t>
            </a:fld>
            <a:endParaRPr lang="en-US" dirty="0"/>
          </a:p>
        </p:txBody>
      </p:sp>
      <p:sp>
        <p:nvSpPr>
          <p:cNvPr id="13" name="Freeform 12"/>
          <p:cNvSpPr/>
          <p:nvPr/>
        </p:nvSpPr>
        <p:spPr>
          <a:xfrm rot="3600000">
            <a:off x="3366108" y="3943289"/>
            <a:ext cx="564813" cy="718991"/>
          </a:xfrm>
          <a:custGeom>
            <a:avLst/>
            <a:gdLst>
              <a:gd name="connsiteX0" fmla="*/ 0 w 564813"/>
              <a:gd name="connsiteY0" fmla="*/ 143798 h 718991"/>
              <a:gd name="connsiteX1" fmla="*/ 282407 w 564813"/>
              <a:gd name="connsiteY1" fmla="*/ 143798 h 718991"/>
              <a:gd name="connsiteX2" fmla="*/ 282407 w 564813"/>
              <a:gd name="connsiteY2" fmla="*/ 0 h 718991"/>
              <a:gd name="connsiteX3" fmla="*/ 564813 w 564813"/>
              <a:gd name="connsiteY3" fmla="*/ 359496 h 718991"/>
              <a:gd name="connsiteX4" fmla="*/ 282407 w 564813"/>
              <a:gd name="connsiteY4" fmla="*/ 718991 h 718991"/>
              <a:gd name="connsiteX5" fmla="*/ 282407 w 564813"/>
              <a:gd name="connsiteY5" fmla="*/ 575193 h 718991"/>
              <a:gd name="connsiteX6" fmla="*/ 0 w 564813"/>
              <a:gd name="connsiteY6" fmla="*/ 575193 h 718991"/>
              <a:gd name="connsiteX7" fmla="*/ 0 w 564813"/>
              <a:gd name="connsiteY7" fmla="*/ 143798 h 7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813" h="718991">
                <a:moveTo>
                  <a:pt x="0" y="143798"/>
                </a:moveTo>
                <a:lnTo>
                  <a:pt x="282407" y="143798"/>
                </a:lnTo>
                <a:lnTo>
                  <a:pt x="282407" y="0"/>
                </a:lnTo>
                <a:lnTo>
                  <a:pt x="564813" y="359496"/>
                </a:lnTo>
                <a:lnTo>
                  <a:pt x="282407" y="718991"/>
                </a:lnTo>
                <a:lnTo>
                  <a:pt x="282407" y="575193"/>
                </a:lnTo>
                <a:lnTo>
                  <a:pt x="0" y="575193"/>
                </a:lnTo>
                <a:lnTo>
                  <a:pt x="0" y="14379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3797" rIns="169443" bIns="143798" numCol="1" spcCol="1270" anchor="ctr" anchorCtr="0">
            <a:noAutofit/>
          </a:bodyPr>
          <a:lstStyle/>
          <a:p>
            <a:pPr lvl="0" algn="ctr" defTabSz="1422400">
              <a:lnSpc>
                <a:spcPct val="90000"/>
              </a:lnSpc>
              <a:spcBef>
                <a:spcPct val="0"/>
              </a:spcBef>
              <a:spcAft>
                <a:spcPct val="35000"/>
              </a:spcAft>
            </a:pPr>
            <a:endParaRPr lang="en-US" sz="3200" kern="1200"/>
          </a:p>
        </p:txBody>
      </p:sp>
      <p:sp>
        <p:nvSpPr>
          <p:cNvPr id="14" name="Freeform 13"/>
          <p:cNvSpPr/>
          <p:nvPr/>
        </p:nvSpPr>
        <p:spPr>
          <a:xfrm>
            <a:off x="3256615" y="4420925"/>
            <a:ext cx="2339058" cy="2387226"/>
          </a:xfrm>
          <a:custGeom>
            <a:avLst/>
            <a:gdLst>
              <a:gd name="connsiteX0" fmla="*/ 0 w 2130344"/>
              <a:gd name="connsiteY0" fmla="*/ 1065172 h 2130344"/>
              <a:gd name="connsiteX1" fmla="*/ 1065172 w 2130344"/>
              <a:gd name="connsiteY1" fmla="*/ 0 h 2130344"/>
              <a:gd name="connsiteX2" fmla="*/ 2130344 w 2130344"/>
              <a:gd name="connsiteY2" fmla="*/ 1065172 h 2130344"/>
              <a:gd name="connsiteX3" fmla="*/ 1065172 w 2130344"/>
              <a:gd name="connsiteY3" fmla="*/ 2130344 h 2130344"/>
              <a:gd name="connsiteX4" fmla="*/ 0 w 2130344"/>
              <a:gd name="connsiteY4" fmla="*/ 1065172 h 213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344" h="2130344">
                <a:moveTo>
                  <a:pt x="0" y="1065172"/>
                </a:moveTo>
                <a:cubicBezTo>
                  <a:pt x="0" y="476894"/>
                  <a:pt x="476894" y="0"/>
                  <a:pt x="1065172" y="0"/>
                </a:cubicBezTo>
                <a:cubicBezTo>
                  <a:pt x="1653450" y="0"/>
                  <a:pt x="2130344" y="476894"/>
                  <a:pt x="2130344" y="1065172"/>
                </a:cubicBezTo>
                <a:cubicBezTo>
                  <a:pt x="2130344" y="1653450"/>
                  <a:pt x="1653450" y="2130344"/>
                  <a:pt x="1065172" y="2130344"/>
                </a:cubicBezTo>
                <a:cubicBezTo>
                  <a:pt x="476894" y="2130344"/>
                  <a:pt x="0" y="1653450"/>
                  <a:pt x="0" y="106517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1032" tIns="331032" rIns="331032" bIns="331032" numCol="1" spcCol="1270" anchor="ctr" anchorCtr="0">
            <a:noAutofit/>
          </a:bodyPr>
          <a:lstStyle/>
          <a:p>
            <a:pPr lvl="0" algn="ctr" defTabSz="666750" rtl="0">
              <a:lnSpc>
                <a:spcPct val="90000"/>
              </a:lnSpc>
              <a:spcBef>
                <a:spcPct val="0"/>
              </a:spcBef>
              <a:spcAft>
                <a:spcPct val="35000"/>
              </a:spcAft>
            </a:pPr>
            <a:r>
              <a:rPr lang="en-US" sz="1600" kern="1200" baseline="0" dirty="0" smtClean="0">
                <a:latin typeface="Franklin Gothic Medium Cond" panose="020B0606030402020204" pitchFamily="34" charset="0"/>
              </a:rPr>
              <a:t>If you meant to skip an item, select </a:t>
            </a:r>
            <a:r>
              <a:rPr lang="en-US" sz="1600" b="1" kern="1200" baseline="0" dirty="0" smtClean="0">
                <a:solidFill>
                  <a:srgbClr val="AEE169"/>
                </a:solidFill>
                <a:latin typeface="Franklin Gothic Medium Cond" panose="020B0606030402020204" pitchFamily="34" charset="0"/>
              </a:rPr>
              <a:t>Yes</a:t>
            </a:r>
            <a:r>
              <a:rPr lang="en-US" sz="1600" kern="1200" baseline="0" dirty="0" smtClean="0">
                <a:latin typeface="Franklin Gothic Medium Cond" panose="020B0606030402020204" pitchFamily="34" charset="0"/>
              </a:rPr>
              <a:t>. If you thought you answered all the items, select </a:t>
            </a:r>
            <a:r>
              <a:rPr lang="en-US" sz="1600" b="1" kern="1200" baseline="0" dirty="0" smtClean="0">
                <a:solidFill>
                  <a:srgbClr val="AEE169"/>
                </a:solidFill>
                <a:latin typeface="Franklin Gothic Medium Cond" panose="020B0606030402020204" pitchFamily="34" charset="0"/>
              </a:rPr>
              <a:t>No</a:t>
            </a:r>
            <a:r>
              <a:rPr lang="en-US" sz="1600" b="1" kern="1200" baseline="0" dirty="0" smtClean="0">
                <a:latin typeface="Franklin Gothic Medium Cond" panose="020B0606030402020204" pitchFamily="34" charset="0"/>
              </a:rPr>
              <a:t> </a:t>
            </a:r>
            <a:r>
              <a:rPr lang="en-US" sz="1600" kern="1200" baseline="0" dirty="0" smtClean="0">
                <a:latin typeface="Franklin Gothic Medium Cond" panose="020B0606030402020204" pitchFamily="34" charset="0"/>
              </a:rPr>
              <a:t>and make sure you have responded to all parts of each item.</a:t>
            </a:r>
            <a:endParaRPr lang="en-US" sz="1600" kern="1200" dirty="0">
              <a:latin typeface="Franklin Gothic Medium Cond" panose="020B0606030402020204" pitchFamily="34" charset="0"/>
            </a:endParaRPr>
          </a:p>
        </p:txBody>
      </p:sp>
      <p:sp>
        <p:nvSpPr>
          <p:cNvPr id="15" name="Freeform 14"/>
          <p:cNvSpPr/>
          <p:nvPr/>
        </p:nvSpPr>
        <p:spPr>
          <a:xfrm>
            <a:off x="2591078" y="5341054"/>
            <a:ext cx="564814" cy="718992"/>
          </a:xfrm>
          <a:custGeom>
            <a:avLst/>
            <a:gdLst>
              <a:gd name="connsiteX0" fmla="*/ 0 w 564813"/>
              <a:gd name="connsiteY0" fmla="*/ 143798 h 718991"/>
              <a:gd name="connsiteX1" fmla="*/ 282407 w 564813"/>
              <a:gd name="connsiteY1" fmla="*/ 143798 h 718991"/>
              <a:gd name="connsiteX2" fmla="*/ 282407 w 564813"/>
              <a:gd name="connsiteY2" fmla="*/ 0 h 718991"/>
              <a:gd name="connsiteX3" fmla="*/ 564813 w 564813"/>
              <a:gd name="connsiteY3" fmla="*/ 359496 h 718991"/>
              <a:gd name="connsiteX4" fmla="*/ 282407 w 564813"/>
              <a:gd name="connsiteY4" fmla="*/ 718991 h 718991"/>
              <a:gd name="connsiteX5" fmla="*/ 282407 w 564813"/>
              <a:gd name="connsiteY5" fmla="*/ 575193 h 718991"/>
              <a:gd name="connsiteX6" fmla="*/ 0 w 564813"/>
              <a:gd name="connsiteY6" fmla="*/ 575193 h 718991"/>
              <a:gd name="connsiteX7" fmla="*/ 0 w 564813"/>
              <a:gd name="connsiteY7" fmla="*/ 143798 h 7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813" h="718991">
                <a:moveTo>
                  <a:pt x="564813" y="575193"/>
                </a:moveTo>
                <a:lnTo>
                  <a:pt x="282406" y="575193"/>
                </a:lnTo>
                <a:lnTo>
                  <a:pt x="282406" y="718991"/>
                </a:lnTo>
                <a:lnTo>
                  <a:pt x="0" y="359495"/>
                </a:lnTo>
                <a:lnTo>
                  <a:pt x="282406" y="0"/>
                </a:lnTo>
                <a:lnTo>
                  <a:pt x="282406" y="143798"/>
                </a:lnTo>
                <a:lnTo>
                  <a:pt x="564813" y="143798"/>
                </a:lnTo>
                <a:lnTo>
                  <a:pt x="564813" y="57519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69444" tIns="143799" rIns="1" bIns="143798" numCol="1" spcCol="1270" anchor="ctr" anchorCtr="0">
            <a:noAutofit/>
          </a:bodyPr>
          <a:lstStyle/>
          <a:p>
            <a:pPr lvl="0" algn="ctr" defTabSz="1422400">
              <a:lnSpc>
                <a:spcPct val="90000"/>
              </a:lnSpc>
              <a:spcBef>
                <a:spcPct val="0"/>
              </a:spcBef>
              <a:spcAft>
                <a:spcPct val="35000"/>
              </a:spcAft>
            </a:pPr>
            <a:endParaRPr lang="en-US" sz="3200" kern="1200"/>
          </a:p>
        </p:txBody>
      </p:sp>
      <p:sp>
        <p:nvSpPr>
          <p:cNvPr id="16" name="Freeform 15"/>
          <p:cNvSpPr/>
          <p:nvPr/>
        </p:nvSpPr>
        <p:spPr>
          <a:xfrm>
            <a:off x="215695" y="4477124"/>
            <a:ext cx="2308723" cy="2294948"/>
          </a:xfrm>
          <a:custGeom>
            <a:avLst/>
            <a:gdLst>
              <a:gd name="connsiteX0" fmla="*/ 0 w 2130344"/>
              <a:gd name="connsiteY0" fmla="*/ 1065172 h 2130344"/>
              <a:gd name="connsiteX1" fmla="*/ 1065172 w 2130344"/>
              <a:gd name="connsiteY1" fmla="*/ 0 h 2130344"/>
              <a:gd name="connsiteX2" fmla="*/ 2130344 w 2130344"/>
              <a:gd name="connsiteY2" fmla="*/ 1065172 h 2130344"/>
              <a:gd name="connsiteX3" fmla="*/ 1065172 w 2130344"/>
              <a:gd name="connsiteY3" fmla="*/ 2130344 h 2130344"/>
              <a:gd name="connsiteX4" fmla="*/ 0 w 2130344"/>
              <a:gd name="connsiteY4" fmla="*/ 1065172 h 213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344" h="2130344">
                <a:moveTo>
                  <a:pt x="0" y="1065172"/>
                </a:moveTo>
                <a:cubicBezTo>
                  <a:pt x="0" y="476894"/>
                  <a:pt x="476894" y="0"/>
                  <a:pt x="1065172" y="0"/>
                </a:cubicBezTo>
                <a:cubicBezTo>
                  <a:pt x="1653450" y="0"/>
                  <a:pt x="2130344" y="476894"/>
                  <a:pt x="2130344" y="1065172"/>
                </a:cubicBezTo>
                <a:cubicBezTo>
                  <a:pt x="2130344" y="1653450"/>
                  <a:pt x="1653450" y="2130344"/>
                  <a:pt x="1065172" y="2130344"/>
                </a:cubicBezTo>
                <a:cubicBezTo>
                  <a:pt x="476894" y="2130344"/>
                  <a:pt x="0" y="1653450"/>
                  <a:pt x="0" y="106517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7382" tIns="337382" rIns="337382" bIns="337382" numCol="1" spcCol="1270" anchor="ctr" anchorCtr="0">
            <a:noAutofit/>
          </a:bodyPr>
          <a:lstStyle/>
          <a:p>
            <a:pPr lvl="0" algn="ctr" defTabSz="889000" rtl="0">
              <a:lnSpc>
                <a:spcPct val="90000"/>
              </a:lnSpc>
              <a:spcBef>
                <a:spcPct val="0"/>
              </a:spcBef>
              <a:spcAft>
                <a:spcPct val="35000"/>
              </a:spcAft>
            </a:pPr>
            <a:r>
              <a:rPr lang="en-US" sz="2000" kern="1200" baseline="0" dirty="0" smtClean="0">
                <a:latin typeface="Franklin Gothic Medium Cond" panose="020B0606030402020204" pitchFamily="34" charset="0"/>
              </a:rPr>
              <a:t>Remember to use the </a:t>
            </a:r>
            <a:r>
              <a:rPr lang="en-US" sz="2000" b="1" kern="1200" baseline="0" dirty="0" smtClean="0">
                <a:solidFill>
                  <a:schemeClr val="accent3">
                    <a:lumMod val="60000"/>
                    <a:lumOff val="40000"/>
                  </a:schemeClr>
                </a:solidFill>
                <a:latin typeface="Franklin Gothic Medium Cond" panose="020B0606030402020204" pitchFamily="34" charset="0"/>
              </a:rPr>
              <a:t>Mark for Review</a:t>
            </a:r>
            <a:r>
              <a:rPr lang="en-US" sz="2000" kern="1200" baseline="0" dirty="0" smtClean="0">
                <a:latin typeface="Franklin Gothic Medium Cond" panose="020B0606030402020204" pitchFamily="34" charset="0"/>
              </a:rPr>
              <a:t> tool for any items you skip.</a:t>
            </a:r>
            <a:endParaRPr lang="en-US" sz="2000" kern="1200" dirty="0">
              <a:latin typeface="Franklin Gothic Medium Cond" panose="020B0606030402020204" pitchFamily="34" charset="0"/>
            </a:endParaRPr>
          </a:p>
        </p:txBody>
      </p:sp>
      <p:sp>
        <p:nvSpPr>
          <p:cNvPr id="17" name="Freeform 16"/>
          <p:cNvSpPr/>
          <p:nvPr/>
        </p:nvSpPr>
        <p:spPr>
          <a:xfrm rot="18000000">
            <a:off x="1768093" y="3970977"/>
            <a:ext cx="564813" cy="718991"/>
          </a:xfrm>
          <a:custGeom>
            <a:avLst/>
            <a:gdLst>
              <a:gd name="connsiteX0" fmla="*/ 0 w 564813"/>
              <a:gd name="connsiteY0" fmla="*/ 143798 h 718991"/>
              <a:gd name="connsiteX1" fmla="*/ 282407 w 564813"/>
              <a:gd name="connsiteY1" fmla="*/ 143798 h 718991"/>
              <a:gd name="connsiteX2" fmla="*/ 282407 w 564813"/>
              <a:gd name="connsiteY2" fmla="*/ 0 h 718991"/>
              <a:gd name="connsiteX3" fmla="*/ 564813 w 564813"/>
              <a:gd name="connsiteY3" fmla="*/ 359496 h 718991"/>
              <a:gd name="connsiteX4" fmla="*/ 282407 w 564813"/>
              <a:gd name="connsiteY4" fmla="*/ 718991 h 718991"/>
              <a:gd name="connsiteX5" fmla="*/ 282407 w 564813"/>
              <a:gd name="connsiteY5" fmla="*/ 575193 h 718991"/>
              <a:gd name="connsiteX6" fmla="*/ 0 w 564813"/>
              <a:gd name="connsiteY6" fmla="*/ 575193 h 718991"/>
              <a:gd name="connsiteX7" fmla="*/ 0 w 564813"/>
              <a:gd name="connsiteY7" fmla="*/ 143798 h 7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813" h="718991">
                <a:moveTo>
                  <a:pt x="0" y="143798"/>
                </a:moveTo>
                <a:lnTo>
                  <a:pt x="282407" y="143798"/>
                </a:lnTo>
                <a:lnTo>
                  <a:pt x="282407" y="0"/>
                </a:lnTo>
                <a:lnTo>
                  <a:pt x="564813" y="359496"/>
                </a:lnTo>
                <a:lnTo>
                  <a:pt x="282407" y="718991"/>
                </a:lnTo>
                <a:lnTo>
                  <a:pt x="282407" y="575193"/>
                </a:lnTo>
                <a:lnTo>
                  <a:pt x="0" y="575193"/>
                </a:lnTo>
                <a:lnTo>
                  <a:pt x="0" y="14379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43797" rIns="169444" bIns="143798" numCol="1" spcCol="1270" anchor="ctr" anchorCtr="0">
            <a:noAutofit/>
          </a:bodyPr>
          <a:lstStyle/>
          <a:p>
            <a:pPr lvl="0" algn="ctr" defTabSz="1422400">
              <a:lnSpc>
                <a:spcPct val="90000"/>
              </a:lnSpc>
              <a:spcBef>
                <a:spcPct val="0"/>
              </a:spcBef>
              <a:spcAft>
                <a:spcPct val="35000"/>
              </a:spcAft>
            </a:pPr>
            <a:endParaRPr lang="en-US" sz="3200" kern="1200"/>
          </a:p>
        </p:txBody>
      </p:sp>
      <p:sp>
        <p:nvSpPr>
          <p:cNvPr id="9" name="Title 1"/>
          <p:cNvSpPr txBox="1">
            <a:spLocks/>
          </p:cNvSpPr>
          <p:nvPr/>
        </p:nvSpPr>
        <p:spPr bwMode="gray">
          <a:xfrm>
            <a:off x="0" y="907439"/>
            <a:ext cx="9144000" cy="740843"/>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Skipping Items</a:t>
            </a:r>
            <a:endParaRPr lang="en-US" sz="4400" b="1" dirty="0">
              <a:solidFill>
                <a:schemeClr val="bg2"/>
              </a:solidFill>
              <a:latin typeface="Franklin Gothic Medium Cond" panose="020B0606030402020204" pitchFamily="34" charset="0"/>
            </a:endParaRPr>
          </a:p>
        </p:txBody>
      </p:sp>
      <p:grpSp>
        <p:nvGrpSpPr>
          <p:cNvPr id="19" name="Group 18"/>
          <p:cNvGrpSpPr/>
          <p:nvPr/>
        </p:nvGrpSpPr>
        <p:grpSpPr>
          <a:xfrm>
            <a:off x="1625062" y="1939070"/>
            <a:ext cx="7202654" cy="2247266"/>
            <a:chOff x="1625062" y="1939070"/>
            <a:chExt cx="7202654" cy="2247266"/>
          </a:xfrm>
        </p:grpSpPr>
        <p:sp>
          <p:nvSpPr>
            <p:cNvPr id="12" name="Freeform 11"/>
            <p:cNvSpPr/>
            <p:nvPr/>
          </p:nvSpPr>
          <p:spPr>
            <a:xfrm>
              <a:off x="1625062" y="1939070"/>
              <a:ext cx="2324707" cy="2247266"/>
            </a:xfrm>
            <a:custGeom>
              <a:avLst/>
              <a:gdLst>
                <a:gd name="connsiteX0" fmla="*/ 0 w 2130344"/>
                <a:gd name="connsiteY0" fmla="*/ 1065172 h 2130344"/>
                <a:gd name="connsiteX1" fmla="*/ 1065172 w 2130344"/>
                <a:gd name="connsiteY1" fmla="*/ 0 h 2130344"/>
                <a:gd name="connsiteX2" fmla="*/ 2130344 w 2130344"/>
                <a:gd name="connsiteY2" fmla="*/ 1065172 h 2130344"/>
                <a:gd name="connsiteX3" fmla="*/ 1065172 w 2130344"/>
                <a:gd name="connsiteY3" fmla="*/ 2130344 h 2130344"/>
                <a:gd name="connsiteX4" fmla="*/ 0 w 2130344"/>
                <a:gd name="connsiteY4" fmla="*/ 1065172 h 213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344" h="2130344">
                  <a:moveTo>
                    <a:pt x="0" y="1065172"/>
                  </a:moveTo>
                  <a:cubicBezTo>
                    <a:pt x="0" y="476894"/>
                    <a:pt x="476894" y="0"/>
                    <a:pt x="1065172" y="0"/>
                  </a:cubicBezTo>
                  <a:cubicBezTo>
                    <a:pt x="1653450" y="0"/>
                    <a:pt x="2130344" y="476894"/>
                    <a:pt x="2130344" y="1065172"/>
                  </a:cubicBezTo>
                  <a:cubicBezTo>
                    <a:pt x="2130344" y="1653450"/>
                    <a:pt x="1653450" y="2130344"/>
                    <a:pt x="1065172" y="2130344"/>
                  </a:cubicBezTo>
                  <a:cubicBezTo>
                    <a:pt x="476894" y="2130344"/>
                    <a:pt x="0" y="1653450"/>
                    <a:pt x="0" y="106517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302" tIns="332302" rIns="332302" bIns="332302" numCol="1" spcCol="1270" anchor="ctr" anchorCtr="0">
              <a:noAutofit/>
            </a:bodyPr>
            <a:lstStyle/>
            <a:p>
              <a:pPr lvl="0" algn="ctr" defTabSz="711200" rtl="0">
                <a:lnSpc>
                  <a:spcPct val="90000"/>
                </a:lnSpc>
                <a:spcBef>
                  <a:spcPct val="0"/>
                </a:spcBef>
                <a:spcAft>
                  <a:spcPct val="35000"/>
                </a:spcAft>
              </a:pPr>
              <a:r>
                <a:rPr lang="en-US" sz="1600" kern="1200" baseline="0" dirty="0" smtClean="0">
                  <a:latin typeface="Franklin Gothic Medium Cond" panose="020B0606030402020204" pitchFamily="34" charset="0"/>
                </a:rPr>
                <a:t>If you want to skip an item and return to it later, this pop-up window will appear when you move to a new passage set.</a:t>
              </a:r>
              <a:endParaRPr lang="en-US" sz="1600" kern="1200" dirty="0">
                <a:latin typeface="Franklin Gothic Medium Cond" panose="020B0606030402020204" pitchFamily="34" charset="0"/>
              </a:endParaRPr>
            </a:p>
          </p:txBody>
        </p:sp>
        <p:pic>
          <p:nvPicPr>
            <p:cNvPr id="2" name="Picture 1"/>
            <p:cNvPicPr>
              <a:picLocks noChangeAspect="1"/>
            </p:cNvPicPr>
            <p:nvPr/>
          </p:nvPicPr>
          <p:blipFill>
            <a:blip r:embed="rId3"/>
            <a:stretch>
              <a:fillRect/>
            </a:stretch>
          </p:blipFill>
          <p:spPr>
            <a:xfrm>
              <a:off x="4158880" y="2209800"/>
              <a:ext cx="4668836" cy="1466246"/>
            </a:xfrm>
            <a:prstGeom prst="rect">
              <a:avLst/>
            </a:prstGeom>
            <a:ln>
              <a:solidFill>
                <a:schemeClr val="bg1">
                  <a:lumMod val="65000"/>
                </a:schemeClr>
              </a:solidFill>
            </a:ln>
          </p:spPr>
        </p:pic>
        <p:sp>
          <p:nvSpPr>
            <p:cNvPr id="10" name="Curved Down Arrow 9"/>
            <p:cNvSpPr/>
            <p:nvPr/>
          </p:nvSpPr>
          <p:spPr>
            <a:xfrm>
              <a:off x="3268311" y="1944053"/>
              <a:ext cx="976923" cy="462106"/>
            </a:xfrm>
            <a:prstGeom prst="curvedDownArrow">
              <a:avLst>
                <a:gd name="adj1" fmla="val 25000"/>
                <a:gd name="adj2" fmla="val 50000"/>
                <a:gd name="adj3" fmla="val 352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214632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24</a:t>
            </a:fld>
            <a:endParaRPr lang="en-US" dirty="0"/>
          </a:p>
        </p:txBody>
      </p:sp>
      <p:sp>
        <p:nvSpPr>
          <p:cNvPr id="8" name="Title 1"/>
          <p:cNvSpPr txBox="1">
            <a:spLocks/>
          </p:cNvSpPr>
          <p:nvPr/>
        </p:nvSpPr>
        <p:spPr bwMode="gray">
          <a:xfrm>
            <a:off x="0" y="895771"/>
            <a:ext cx="9144000" cy="770034"/>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Computer-Based Tools</a:t>
            </a:r>
            <a:endParaRPr lang="en-US" sz="4400" b="1" dirty="0">
              <a:solidFill>
                <a:schemeClr val="bg2"/>
              </a:solidFill>
              <a:latin typeface="Franklin Gothic Medium Cond" panose="020B0606030402020204" pitchFamily="34" charset="0"/>
            </a:endParaRPr>
          </a:p>
        </p:txBody>
      </p:sp>
      <p:sp>
        <p:nvSpPr>
          <p:cNvPr id="10" name="Explosion 1 9"/>
          <p:cNvSpPr/>
          <p:nvPr/>
        </p:nvSpPr>
        <p:spPr>
          <a:xfrm rot="965467">
            <a:off x="5542862" y="2148767"/>
            <a:ext cx="3124200" cy="252447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atin typeface="Franklin Gothic Medium Cond" panose="020B0606030402020204" pitchFamily="34" charset="0"/>
            </a:endParaRPr>
          </a:p>
          <a:p>
            <a:pPr algn="ctr"/>
            <a:r>
              <a:rPr lang="en-US" sz="2400" dirty="0" smtClean="0">
                <a:latin typeface="Franklin Gothic Medium Cond" panose="020B0606030402020204" pitchFamily="34" charset="0"/>
              </a:rPr>
              <a:t>Another way to navigate! </a:t>
            </a:r>
            <a:endParaRPr lang="en-US" sz="2400" dirty="0">
              <a:latin typeface="Franklin Gothic Medium Cond" panose="020B0606030402020204" pitchFamily="34" charset="0"/>
            </a:endParaRPr>
          </a:p>
          <a:p>
            <a:pPr algn="ctr"/>
            <a:endParaRPr lang="en-US" dirty="0"/>
          </a:p>
        </p:txBody>
      </p:sp>
      <p:sp>
        <p:nvSpPr>
          <p:cNvPr id="11" name="TextBox 10"/>
          <p:cNvSpPr txBox="1"/>
          <p:nvPr/>
        </p:nvSpPr>
        <p:spPr>
          <a:xfrm>
            <a:off x="304800" y="1857375"/>
            <a:ext cx="4800600" cy="923330"/>
          </a:xfrm>
          <a:prstGeom prst="rect">
            <a:avLst/>
          </a:prstGeom>
          <a:noFill/>
        </p:spPr>
        <p:txBody>
          <a:bodyPr wrap="square" rtlCol="0">
            <a:spAutoFit/>
          </a:bodyPr>
          <a:lstStyle/>
          <a:p>
            <a:pPr marL="0" lvl="3" algn="ctr"/>
            <a:r>
              <a:rPr lang="en-US" sz="3600" b="1" dirty="0" smtClean="0">
                <a:solidFill>
                  <a:schemeClr val="accent1">
                    <a:lumMod val="75000"/>
                  </a:schemeClr>
                </a:solidFill>
                <a:latin typeface="Franklin Gothic Medium Cond" panose="020B0606030402020204" pitchFamily="34" charset="0"/>
                <a:cs typeface="Franklin Gothic Book" pitchFamily="34" charset="0"/>
              </a:rPr>
              <a:t>Item Summary Drop-Down</a:t>
            </a:r>
            <a:endParaRPr lang="en-US" sz="3600" b="1" dirty="0">
              <a:solidFill>
                <a:schemeClr val="accent1">
                  <a:lumMod val="75000"/>
                </a:schemeClr>
              </a:solidFill>
              <a:latin typeface="Franklin Gothic Medium Cond" panose="020B0606030402020204" pitchFamily="34" charset="0"/>
              <a:cs typeface="Franklin Gothic Book" pitchFamily="34" charset="0"/>
            </a:endParaRPr>
          </a:p>
          <a:p>
            <a:pPr algn="ctr"/>
            <a:endParaRPr lang="en-US" dirty="0"/>
          </a:p>
        </p:txBody>
      </p:sp>
      <p:sp>
        <p:nvSpPr>
          <p:cNvPr id="13" name="Content Placeholder 4"/>
          <p:cNvSpPr txBox="1">
            <a:spLocks/>
          </p:cNvSpPr>
          <p:nvPr/>
        </p:nvSpPr>
        <p:spPr bwMode="gray">
          <a:xfrm>
            <a:off x="304800" y="2530971"/>
            <a:ext cx="4836391" cy="2717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ts val="600"/>
              </a:spcBef>
              <a:spcAft>
                <a:spcPts val="0"/>
              </a:spcAft>
              <a:buClr>
                <a:srgbClr val="202659"/>
              </a:buClr>
              <a:buFont typeface="Arial"/>
              <a:buNone/>
              <a:defRPr sz="2400" kern="1200">
                <a:solidFill>
                  <a:schemeClr val="tx1"/>
                </a:solidFill>
                <a:latin typeface="+mn-lt"/>
                <a:ea typeface="Arial" pitchFamily="34" charset="0"/>
                <a:cs typeface="Franklin Gothic Book" pitchFamily="34" charset="0"/>
              </a:defRPr>
            </a:lvl1pPr>
            <a:lvl2pPr marL="230188" indent="-230188" algn="l" rtl="0" eaLnBrk="1" fontAlgn="base" hangingPunct="1">
              <a:spcBef>
                <a:spcPts val="600"/>
              </a:spcBef>
              <a:spcAft>
                <a:spcPts val="0"/>
              </a:spcAft>
              <a:buClr>
                <a:srgbClr val="202659"/>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465138" indent="-228600" algn="l" defTabSz="914400" rtl="0" eaLnBrk="1" fontAlgn="base" hangingPunct="1">
              <a:spcBef>
                <a:spcPts val="600"/>
              </a:spcBef>
              <a:spcAft>
                <a:spcPts val="0"/>
              </a:spcAft>
              <a:buClr>
                <a:srgbClr val="202659"/>
              </a:buClr>
              <a:buFont typeface="Arial"/>
              <a:buChar char="•"/>
              <a:defRPr sz="1400" kern="1200">
                <a:solidFill>
                  <a:schemeClr val="tx2">
                    <a:lumMod val="75000"/>
                  </a:schemeClr>
                </a:solidFill>
                <a:latin typeface="+mn-lt"/>
                <a:ea typeface="Arial" pitchFamily="34" charset="0"/>
                <a:cs typeface="Arial" pitchFamily="34" charset="0"/>
              </a:defRPr>
            </a:lvl3pPr>
            <a:lvl4pPr marL="685800" indent="-228600" algn="l" rtl="0" eaLnBrk="1" fontAlgn="base" hangingPunct="1">
              <a:spcBef>
                <a:spcPts val="600"/>
              </a:spcBef>
              <a:spcAft>
                <a:spcPts val="0"/>
              </a:spcAft>
              <a:buClr>
                <a:srgbClr val="202659"/>
              </a:buClr>
              <a:buSzPct val="75000"/>
              <a:buFont typeface="Arial"/>
              <a:buChar char="•"/>
              <a:defRPr sz="1400" kern="1200">
                <a:solidFill>
                  <a:schemeClr val="tx2">
                    <a:lumMod val="75000"/>
                  </a:schemeClr>
                </a:solidFill>
                <a:latin typeface="+mn-lt"/>
                <a:ea typeface="Arial" pitchFamily="34" charset="0"/>
                <a:cs typeface="Arial" pitchFamily="34" charset="0"/>
              </a:defRPr>
            </a:lvl4pPr>
            <a:lvl5pPr marL="912813" indent="-228600" algn="l" rtl="0" eaLnBrk="1" fontAlgn="base" hangingPunct="1">
              <a:spcBef>
                <a:spcPts val="600"/>
              </a:spcBef>
              <a:spcAft>
                <a:spcPts val="0"/>
              </a:spcAft>
              <a:buClr>
                <a:srgbClr val="202659"/>
              </a:buClr>
              <a:buFont typeface="Arial"/>
              <a:buChar char="•"/>
              <a:defRPr sz="1400" kern="1200">
                <a:solidFill>
                  <a:schemeClr val="tx2">
                    <a:lumMod val="75000"/>
                  </a:schemeClr>
                </a:solidFill>
                <a:latin typeface="+mn-lt"/>
                <a:ea typeface="Arial" pitchFamily="34" charset="0"/>
                <a:cs typeface="Arial" pitchFamily="34" charset="0"/>
              </a:defRPr>
            </a:lvl5pPr>
            <a:lvl6pPr marL="1146175" indent="-228600" algn="l" defTabSz="914400" rtl="0" eaLnBrk="1" latinLnBrk="0" hangingPunct="1">
              <a:spcBef>
                <a:spcPts val="600"/>
              </a:spcBef>
              <a:spcAft>
                <a:spcPts val="0"/>
              </a:spcAft>
              <a:buClr>
                <a:srgbClr val="202659"/>
              </a:buClr>
              <a:buFont typeface="Arial"/>
              <a:buChar char="•"/>
              <a:defRPr sz="1400" kern="1200">
                <a:solidFill>
                  <a:schemeClr val="tx2">
                    <a:lumMod val="75000"/>
                  </a:schemeClr>
                </a:solidFill>
                <a:latin typeface="+mn-lt"/>
                <a:ea typeface="+mn-ea"/>
                <a:cs typeface="+mn-cs"/>
              </a:defRPr>
            </a:lvl6pPr>
            <a:lvl7pPr marL="1374775" indent="-228600" algn="l" defTabSz="914400" rtl="0" eaLnBrk="1" latinLnBrk="0" hangingPunct="1">
              <a:spcBef>
                <a:spcPts val="600"/>
              </a:spcBef>
              <a:spcAft>
                <a:spcPts val="0"/>
              </a:spcAft>
              <a:buClr>
                <a:srgbClr val="202659"/>
              </a:buClr>
              <a:buFont typeface="Arial"/>
              <a:buChar char="•"/>
              <a:defRPr sz="1400" kern="1200">
                <a:solidFill>
                  <a:schemeClr val="tx2">
                    <a:lumMod val="75000"/>
                  </a:schemeClr>
                </a:solidFill>
                <a:latin typeface="+mn-lt"/>
                <a:ea typeface="+mn-ea"/>
                <a:cs typeface="+mn-cs"/>
              </a:defRPr>
            </a:lvl7pPr>
            <a:lvl8pPr marL="1600200" indent="-228600" algn="l" defTabSz="914400" rtl="0" eaLnBrk="1" latinLnBrk="0" hangingPunct="1">
              <a:spcBef>
                <a:spcPts val="600"/>
              </a:spcBef>
              <a:spcAft>
                <a:spcPts val="0"/>
              </a:spcAft>
              <a:buClr>
                <a:srgbClr val="202659"/>
              </a:buClr>
              <a:buFont typeface="Arial"/>
              <a:buChar char="•"/>
              <a:defRPr sz="1400" kern="1200">
                <a:solidFill>
                  <a:schemeClr val="tx2">
                    <a:lumMod val="75000"/>
                  </a:schemeClr>
                </a:solidFill>
                <a:latin typeface="+mn-lt"/>
                <a:ea typeface="+mn-ea"/>
                <a:cs typeface="+mn-cs"/>
              </a:defRPr>
            </a:lvl8pPr>
            <a:lvl9pPr marL="1827213" indent="-228600" algn="l" defTabSz="914400" rtl="0" eaLnBrk="1" latinLnBrk="0" hangingPunct="1">
              <a:spcBef>
                <a:spcPts val="600"/>
              </a:spcBef>
              <a:spcAft>
                <a:spcPts val="0"/>
              </a:spcAft>
              <a:buClr>
                <a:srgbClr val="202659"/>
              </a:buClr>
              <a:buFont typeface="Arial"/>
              <a:buChar char="•"/>
              <a:defRPr sz="1400" kern="1200">
                <a:solidFill>
                  <a:schemeClr val="tx2">
                    <a:lumMod val="75000"/>
                  </a:schemeClr>
                </a:solidFill>
                <a:latin typeface="+mn-lt"/>
                <a:ea typeface="+mn-ea"/>
                <a:cs typeface="+mn-cs"/>
              </a:defRPr>
            </a:lvl9pPr>
          </a:lstStyle>
          <a:p>
            <a:pPr marL="0" lvl="3" indent="0" algn="ctr">
              <a:spcBef>
                <a:spcPts val="0"/>
              </a:spcBef>
              <a:spcAft>
                <a:spcPts val="600"/>
              </a:spcAft>
              <a:buClrTx/>
              <a:buFont typeface="Arial"/>
              <a:buNone/>
            </a:pPr>
            <a:r>
              <a:rPr lang="en-US" sz="2400" dirty="0" smtClean="0">
                <a:solidFill>
                  <a:schemeClr val="accent1">
                    <a:lumMod val="75000"/>
                  </a:schemeClr>
                </a:solidFill>
                <a:latin typeface="Franklin Gothic Medium Cond" panose="020B0606030402020204" pitchFamily="34" charset="0"/>
                <a:cs typeface="Franklin Gothic Book" pitchFamily="34" charset="0"/>
              </a:rPr>
              <a:t>The </a:t>
            </a:r>
            <a:r>
              <a:rPr lang="en-US" sz="2400" b="1" dirty="0" smtClean="0">
                <a:solidFill>
                  <a:srgbClr val="89D02A"/>
                </a:solidFill>
                <a:latin typeface="Franklin Gothic Medium Cond" panose="020B0606030402020204" pitchFamily="34" charset="0"/>
                <a:cs typeface="Franklin Gothic Book" pitchFamily="34" charset="0"/>
              </a:rPr>
              <a:t>Item Summary Drop-Down</a:t>
            </a:r>
            <a:r>
              <a:rPr lang="en-US" sz="2400" dirty="0" smtClean="0">
                <a:solidFill>
                  <a:srgbClr val="89D02A"/>
                </a:solidFill>
                <a:latin typeface="Franklin Gothic Medium Cond" panose="020B0606030402020204" pitchFamily="34" charset="0"/>
                <a:cs typeface="Franklin Gothic Book" pitchFamily="34" charset="0"/>
              </a:rPr>
              <a:t> </a:t>
            </a:r>
            <a:r>
              <a:rPr lang="en-US" sz="2400" dirty="0" smtClean="0">
                <a:solidFill>
                  <a:schemeClr val="accent1">
                    <a:lumMod val="75000"/>
                  </a:schemeClr>
                </a:solidFill>
                <a:latin typeface="Franklin Gothic Medium Cond" panose="020B0606030402020204" pitchFamily="34" charset="0"/>
                <a:cs typeface="Franklin Gothic Book" pitchFamily="34" charset="0"/>
              </a:rPr>
              <a:t>list opens a menu which shows you a quick summary of the test items you’ve viewed as well as any items marked for review or those unanswered.  You can click any item number to navigate to that item. </a:t>
            </a:r>
          </a:p>
        </p:txBody>
      </p:sp>
      <p:pic>
        <p:nvPicPr>
          <p:cNvPr id="15" name="Picture 14"/>
          <p:cNvPicPr>
            <a:picLocks noChangeAspect="1"/>
          </p:cNvPicPr>
          <p:nvPr/>
        </p:nvPicPr>
        <p:blipFill rotWithShape="1">
          <a:blip r:embed="rId2"/>
          <a:srcRect/>
          <a:stretch/>
        </p:blipFill>
        <p:spPr>
          <a:xfrm>
            <a:off x="914400" y="4936055"/>
            <a:ext cx="7629525" cy="1638300"/>
          </a:xfrm>
          <a:prstGeom prst="rect">
            <a:avLst/>
          </a:prstGeom>
          <a:ln w="28575">
            <a:solidFill>
              <a:schemeClr val="bg1">
                <a:lumMod val="75000"/>
              </a:schemeClr>
            </a:solidFill>
          </a:ln>
        </p:spPr>
      </p:pic>
    </p:spTree>
    <p:extLst>
      <p:ext uri="{BB962C8B-B14F-4D97-AF65-F5344CB8AC3E}">
        <p14:creationId xmlns:p14="http://schemas.microsoft.com/office/powerpoint/2010/main" val="3980750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75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10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25</a:t>
            </a:fld>
            <a:endParaRPr lang="en-US" dirty="0"/>
          </a:p>
        </p:txBody>
      </p:sp>
      <p:sp>
        <p:nvSpPr>
          <p:cNvPr id="5" name="Title 1"/>
          <p:cNvSpPr txBox="1">
            <a:spLocks/>
          </p:cNvSpPr>
          <p:nvPr/>
        </p:nvSpPr>
        <p:spPr bwMode="gray">
          <a:xfrm>
            <a:off x="0" y="898470"/>
            <a:ext cx="9144000" cy="733585"/>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Computer-Based Tools</a:t>
            </a:r>
            <a:endParaRPr lang="en-US" sz="4400" b="1" dirty="0">
              <a:solidFill>
                <a:schemeClr val="bg2"/>
              </a:solidFill>
              <a:latin typeface="Franklin Gothic Medium Cond" panose="020B0606030402020204" pitchFamily="34" charset="0"/>
            </a:endParaRPr>
          </a:p>
        </p:txBody>
      </p:sp>
      <p:sp>
        <p:nvSpPr>
          <p:cNvPr id="11" name="Freeform 10"/>
          <p:cNvSpPr/>
          <p:nvPr/>
        </p:nvSpPr>
        <p:spPr>
          <a:xfrm>
            <a:off x="4760255" y="2517880"/>
            <a:ext cx="4155186" cy="1138595"/>
          </a:xfrm>
          <a:custGeom>
            <a:avLst/>
            <a:gdLst>
              <a:gd name="connsiteX0" fmla="*/ 0 w 4155186"/>
              <a:gd name="connsiteY0" fmla="*/ 0 h 1138593"/>
              <a:gd name="connsiteX1" fmla="*/ 3585890 w 4155186"/>
              <a:gd name="connsiteY1" fmla="*/ 0 h 1138593"/>
              <a:gd name="connsiteX2" fmla="*/ 4155186 w 4155186"/>
              <a:gd name="connsiteY2" fmla="*/ 569297 h 1138593"/>
              <a:gd name="connsiteX3" fmla="*/ 3585890 w 4155186"/>
              <a:gd name="connsiteY3" fmla="*/ 1138593 h 1138593"/>
              <a:gd name="connsiteX4" fmla="*/ 0 w 4155186"/>
              <a:gd name="connsiteY4" fmla="*/ 1138593 h 1138593"/>
              <a:gd name="connsiteX5" fmla="*/ 0 w 4155186"/>
              <a:gd name="connsiteY5" fmla="*/ 0 h 113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5186" h="1138593">
                <a:moveTo>
                  <a:pt x="4155186" y="1138592"/>
                </a:moveTo>
                <a:lnTo>
                  <a:pt x="569296" y="1138592"/>
                </a:lnTo>
                <a:lnTo>
                  <a:pt x="0" y="569296"/>
                </a:lnTo>
                <a:lnTo>
                  <a:pt x="569296" y="1"/>
                </a:lnTo>
                <a:lnTo>
                  <a:pt x="4155186" y="1"/>
                </a:lnTo>
                <a:lnTo>
                  <a:pt x="4155186" y="11385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6736" tIns="60961" rIns="113792" bIns="60961" numCol="1" spcCol="1270" anchor="ctr" anchorCtr="0">
            <a:noAutofit/>
          </a:bodyPr>
          <a:lstStyle/>
          <a:p>
            <a:pPr lvl="0" algn="ctr" defTabSz="711200" rtl="0">
              <a:lnSpc>
                <a:spcPct val="90000"/>
              </a:lnSpc>
              <a:spcBef>
                <a:spcPct val="0"/>
              </a:spcBef>
              <a:spcAft>
                <a:spcPct val="35000"/>
              </a:spcAft>
            </a:pPr>
            <a:r>
              <a:rPr lang="en-US" sz="1600" kern="1200" dirty="0" smtClean="0">
                <a:latin typeface="Franklin Gothic Medium Cond" panose="020B0606030402020204" pitchFamily="34" charset="0"/>
              </a:rPr>
              <a:t>In addition to </a:t>
            </a:r>
            <a:r>
              <a:rPr lang="en-US" sz="1600" b="1" kern="1200" dirty="0" smtClean="0">
                <a:solidFill>
                  <a:srgbClr val="AEE169"/>
                </a:solidFill>
                <a:latin typeface="Franklin Gothic Medium Cond" panose="020B0606030402020204" pitchFamily="34" charset="0"/>
              </a:rPr>
              <a:t>Back</a:t>
            </a:r>
            <a:r>
              <a:rPr lang="en-US" sz="1600" kern="1200" dirty="0" smtClean="0">
                <a:latin typeface="Franklin Gothic Medium Cond" panose="020B0606030402020204" pitchFamily="34" charset="0"/>
              </a:rPr>
              <a:t> and </a:t>
            </a:r>
            <a:r>
              <a:rPr lang="en-US" sz="1600" b="1" kern="1200" dirty="0" smtClean="0">
                <a:solidFill>
                  <a:srgbClr val="AEE169"/>
                </a:solidFill>
                <a:latin typeface="Franklin Gothic Medium Cond" panose="020B0606030402020204" pitchFamily="34" charset="0"/>
              </a:rPr>
              <a:t>Next</a:t>
            </a:r>
            <a:r>
              <a:rPr lang="en-US" sz="1600" kern="1200" dirty="0" smtClean="0">
                <a:latin typeface="Franklin Gothic Medium Cond" panose="020B0606030402020204" pitchFamily="34" charset="0"/>
              </a:rPr>
              <a:t> and the       </a:t>
            </a:r>
            <a:r>
              <a:rPr lang="en-US" sz="1600" b="1" kern="1200" dirty="0" smtClean="0">
                <a:solidFill>
                  <a:srgbClr val="AEE169"/>
                </a:solidFill>
                <a:latin typeface="Franklin Gothic Medium Cond" panose="020B0606030402020204" pitchFamily="34" charset="0"/>
              </a:rPr>
              <a:t>Item Summary Drop-Down</a:t>
            </a:r>
            <a:r>
              <a:rPr lang="en-US" sz="1600" kern="1200" dirty="0" smtClean="0">
                <a:latin typeface="Franklin Gothic Medium Cond" panose="020B0606030402020204" pitchFamily="34" charset="0"/>
              </a:rPr>
              <a:t>, clicking on the numbers in the </a:t>
            </a:r>
            <a:r>
              <a:rPr lang="en-US" sz="1600" b="1" kern="1200" dirty="0" smtClean="0">
                <a:solidFill>
                  <a:srgbClr val="AEE169"/>
                </a:solidFill>
                <a:latin typeface="Franklin Gothic Medium Cond" panose="020B0606030402020204" pitchFamily="34" charset="0"/>
              </a:rPr>
              <a:t>Passage Panel </a:t>
            </a:r>
            <a:r>
              <a:rPr lang="en-US" sz="1600" kern="1200" dirty="0" smtClean="0">
                <a:latin typeface="Franklin Gothic Medium Cond" panose="020B0606030402020204" pitchFamily="34" charset="0"/>
              </a:rPr>
              <a:t>also allows you to navigate back and forth           between test items.  </a:t>
            </a:r>
            <a:endParaRPr lang="en-US" sz="1600" kern="1200" dirty="0">
              <a:latin typeface="Franklin Gothic Medium Cond" panose="020B0606030402020204" pitchFamily="34" charset="0"/>
            </a:endParaRPr>
          </a:p>
        </p:txBody>
      </p:sp>
      <p:sp>
        <p:nvSpPr>
          <p:cNvPr id="12" name="Oval 11"/>
          <p:cNvSpPr/>
          <p:nvPr/>
        </p:nvSpPr>
        <p:spPr>
          <a:xfrm>
            <a:off x="4190958" y="2517881"/>
            <a:ext cx="1138593" cy="113859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4760255" y="3996354"/>
            <a:ext cx="4155186" cy="1138593"/>
          </a:xfrm>
          <a:custGeom>
            <a:avLst/>
            <a:gdLst>
              <a:gd name="connsiteX0" fmla="*/ 0 w 4155186"/>
              <a:gd name="connsiteY0" fmla="*/ 0 h 1138593"/>
              <a:gd name="connsiteX1" fmla="*/ 3585890 w 4155186"/>
              <a:gd name="connsiteY1" fmla="*/ 0 h 1138593"/>
              <a:gd name="connsiteX2" fmla="*/ 4155186 w 4155186"/>
              <a:gd name="connsiteY2" fmla="*/ 569297 h 1138593"/>
              <a:gd name="connsiteX3" fmla="*/ 3585890 w 4155186"/>
              <a:gd name="connsiteY3" fmla="*/ 1138593 h 1138593"/>
              <a:gd name="connsiteX4" fmla="*/ 0 w 4155186"/>
              <a:gd name="connsiteY4" fmla="*/ 1138593 h 1138593"/>
              <a:gd name="connsiteX5" fmla="*/ 0 w 4155186"/>
              <a:gd name="connsiteY5" fmla="*/ 0 h 113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5186" h="1138593">
                <a:moveTo>
                  <a:pt x="4155186" y="1138592"/>
                </a:moveTo>
                <a:lnTo>
                  <a:pt x="569296" y="1138592"/>
                </a:lnTo>
                <a:lnTo>
                  <a:pt x="0" y="569296"/>
                </a:lnTo>
                <a:lnTo>
                  <a:pt x="569296" y="1"/>
                </a:lnTo>
                <a:lnTo>
                  <a:pt x="4155186" y="1"/>
                </a:lnTo>
                <a:lnTo>
                  <a:pt x="4155186" y="11385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6736" tIns="60960" rIns="113792" bIns="60960" numCol="1" spcCol="1270" anchor="ctr" anchorCtr="0">
            <a:noAutofit/>
          </a:bodyPr>
          <a:lstStyle/>
          <a:p>
            <a:pPr lvl="0" algn="ctr" defTabSz="711200" rtl="0">
              <a:lnSpc>
                <a:spcPct val="90000"/>
              </a:lnSpc>
              <a:spcBef>
                <a:spcPct val="0"/>
              </a:spcBef>
              <a:spcAft>
                <a:spcPct val="35000"/>
              </a:spcAft>
            </a:pPr>
            <a:r>
              <a:rPr lang="en-US" sz="1600" kern="1200" dirty="0" smtClean="0">
                <a:latin typeface="Franklin Gothic Medium Cond" panose="020B0606030402020204" pitchFamily="34" charset="0"/>
              </a:rPr>
              <a:t>The green checkmark indicates an answered item, while the blank area under the number shows an unanswered item. </a:t>
            </a:r>
            <a:endParaRPr lang="en-US" sz="1600" kern="1200" dirty="0">
              <a:latin typeface="Franklin Gothic Medium Cond" panose="020B0606030402020204" pitchFamily="34" charset="0"/>
            </a:endParaRPr>
          </a:p>
        </p:txBody>
      </p:sp>
      <p:sp>
        <p:nvSpPr>
          <p:cNvPr id="14" name="Oval 13"/>
          <p:cNvSpPr/>
          <p:nvPr/>
        </p:nvSpPr>
        <p:spPr>
          <a:xfrm>
            <a:off x="4190958" y="3996354"/>
            <a:ext cx="1138593" cy="113859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4760255" y="5474825"/>
            <a:ext cx="4155186" cy="1138594"/>
          </a:xfrm>
          <a:custGeom>
            <a:avLst/>
            <a:gdLst>
              <a:gd name="connsiteX0" fmla="*/ 0 w 4155186"/>
              <a:gd name="connsiteY0" fmla="*/ 0 h 1138593"/>
              <a:gd name="connsiteX1" fmla="*/ 3585890 w 4155186"/>
              <a:gd name="connsiteY1" fmla="*/ 0 h 1138593"/>
              <a:gd name="connsiteX2" fmla="*/ 4155186 w 4155186"/>
              <a:gd name="connsiteY2" fmla="*/ 569297 h 1138593"/>
              <a:gd name="connsiteX3" fmla="*/ 3585890 w 4155186"/>
              <a:gd name="connsiteY3" fmla="*/ 1138593 h 1138593"/>
              <a:gd name="connsiteX4" fmla="*/ 0 w 4155186"/>
              <a:gd name="connsiteY4" fmla="*/ 1138593 h 1138593"/>
              <a:gd name="connsiteX5" fmla="*/ 0 w 4155186"/>
              <a:gd name="connsiteY5" fmla="*/ 0 h 113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5186" h="1138593">
                <a:moveTo>
                  <a:pt x="4155186" y="1138592"/>
                </a:moveTo>
                <a:lnTo>
                  <a:pt x="569296" y="1138592"/>
                </a:lnTo>
                <a:lnTo>
                  <a:pt x="0" y="569296"/>
                </a:lnTo>
                <a:lnTo>
                  <a:pt x="569296" y="1"/>
                </a:lnTo>
                <a:lnTo>
                  <a:pt x="4155186" y="1"/>
                </a:lnTo>
                <a:lnTo>
                  <a:pt x="4155186" y="11385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6736" tIns="60961" rIns="113792" bIns="60960" numCol="1" spcCol="1270" anchor="ctr" anchorCtr="0">
            <a:noAutofit/>
          </a:bodyPr>
          <a:lstStyle/>
          <a:p>
            <a:pPr lvl="0" algn="ctr" defTabSz="711200" rtl="0">
              <a:lnSpc>
                <a:spcPct val="90000"/>
              </a:lnSpc>
              <a:spcBef>
                <a:spcPct val="0"/>
              </a:spcBef>
              <a:spcAft>
                <a:spcPct val="35000"/>
              </a:spcAft>
            </a:pPr>
            <a:r>
              <a:rPr lang="en-US" sz="1600" kern="1200" dirty="0" smtClean="0">
                <a:latin typeface="Franklin Gothic Medium Cond" panose="020B0606030402020204" pitchFamily="34" charset="0"/>
              </a:rPr>
              <a:t>If the corner of the number is folded down, that’s an item you have marked for review. </a:t>
            </a:r>
            <a:endParaRPr lang="en-US" sz="1600" kern="1200" dirty="0">
              <a:latin typeface="Franklin Gothic Medium Cond" panose="020B0606030402020204" pitchFamily="34" charset="0"/>
            </a:endParaRPr>
          </a:p>
        </p:txBody>
      </p:sp>
      <p:sp>
        <p:nvSpPr>
          <p:cNvPr id="16" name="Oval 15"/>
          <p:cNvSpPr/>
          <p:nvPr/>
        </p:nvSpPr>
        <p:spPr>
          <a:xfrm>
            <a:off x="4190958" y="5474826"/>
            <a:ext cx="1138593" cy="113859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7" name="Picture 6"/>
          <p:cNvPicPr>
            <a:picLocks noChangeAspect="1"/>
          </p:cNvPicPr>
          <p:nvPr/>
        </p:nvPicPr>
        <p:blipFill rotWithShape="1">
          <a:blip r:embed="rId2"/>
          <a:srcRect t="2956"/>
          <a:stretch/>
        </p:blipFill>
        <p:spPr>
          <a:xfrm>
            <a:off x="223926" y="3200400"/>
            <a:ext cx="3836061" cy="2105025"/>
          </a:xfrm>
          <a:prstGeom prst="rect">
            <a:avLst/>
          </a:prstGeom>
          <a:ln w="28575">
            <a:solidFill>
              <a:schemeClr val="bg1">
                <a:lumMod val="75000"/>
              </a:schemeClr>
            </a:solidFill>
          </a:ln>
        </p:spPr>
      </p:pic>
      <p:sp>
        <p:nvSpPr>
          <p:cNvPr id="8" name="TextBox 7"/>
          <p:cNvSpPr txBox="1"/>
          <p:nvPr/>
        </p:nvSpPr>
        <p:spPr>
          <a:xfrm>
            <a:off x="4648200" y="1828800"/>
            <a:ext cx="4800600" cy="646331"/>
          </a:xfrm>
          <a:prstGeom prst="rect">
            <a:avLst/>
          </a:prstGeom>
          <a:noFill/>
        </p:spPr>
        <p:txBody>
          <a:bodyPr wrap="square" rtlCol="0">
            <a:spAutoFit/>
          </a:bodyPr>
          <a:lstStyle/>
          <a:p>
            <a:pPr marL="0" lvl="3" algn="ctr"/>
            <a:r>
              <a:rPr lang="en-US" sz="3600" b="1" dirty="0" smtClean="0">
                <a:solidFill>
                  <a:schemeClr val="accent1">
                    <a:lumMod val="75000"/>
                  </a:schemeClr>
                </a:solidFill>
                <a:latin typeface="Franklin Gothic Medium Cond" panose="020B0606030402020204" pitchFamily="34" charset="0"/>
                <a:cs typeface="Franklin Gothic Book" pitchFamily="34" charset="0"/>
              </a:rPr>
              <a:t>Passage Panel</a:t>
            </a:r>
            <a:endParaRPr lang="en-US" sz="3600" b="1" dirty="0">
              <a:solidFill>
                <a:schemeClr val="accent1">
                  <a:lumMod val="75000"/>
                </a:schemeClr>
              </a:solidFill>
              <a:latin typeface="Franklin Gothic Medium Cond" panose="020B0606030402020204" pitchFamily="34" charset="0"/>
              <a:cs typeface="Franklin Gothic Book" pitchFamily="34" charset="0"/>
            </a:endParaRPr>
          </a:p>
        </p:txBody>
      </p:sp>
      <p:grpSp>
        <p:nvGrpSpPr>
          <p:cNvPr id="29" name="Group 28"/>
          <p:cNvGrpSpPr/>
          <p:nvPr/>
        </p:nvGrpSpPr>
        <p:grpSpPr>
          <a:xfrm>
            <a:off x="262886" y="4114800"/>
            <a:ext cx="1300074" cy="747712"/>
            <a:chOff x="262886" y="4114800"/>
            <a:chExt cx="1300074" cy="747712"/>
          </a:xfrm>
        </p:grpSpPr>
        <p:sp>
          <p:nvSpPr>
            <p:cNvPr id="17" name="Oval 16"/>
            <p:cNvSpPr/>
            <p:nvPr/>
          </p:nvSpPr>
          <p:spPr>
            <a:xfrm>
              <a:off x="468543" y="4114800"/>
              <a:ext cx="293457"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609600" y="4419600"/>
              <a:ext cx="0" cy="228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2886" y="4523958"/>
              <a:ext cx="1300074" cy="338554"/>
            </a:xfrm>
            <a:prstGeom prst="rect">
              <a:avLst/>
            </a:prstGeom>
            <a:noFill/>
            <a:ln w="28575">
              <a:solidFill>
                <a:srgbClr val="FF0000"/>
              </a:solidFill>
            </a:ln>
          </p:spPr>
          <p:txBody>
            <a:bodyPr wrap="square" rtlCol="0">
              <a:spAutoFit/>
            </a:bodyPr>
            <a:lstStyle/>
            <a:p>
              <a:pPr algn="ctr"/>
              <a:r>
                <a:rPr lang="en-US" sz="1600" dirty="0" smtClean="0">
                  <a:solidFill>
                    <a:schemeClr val="accent1">
                      <a:lumMod val="75000"/>
                    </a:schemeClr>
                  </a:solidFill>
                  <a:latin typeface="Franklin Gothic Medium Cond" panose="020B0606030402020204" pitchFamily="34" charset="0"/>
                </a:rPr>
                <a:t>Answered item</a:t>
              </a:r>
              <a:endParaRPr lang="en-US" sz="1600" dirty="0">
                <a:solidFill>
                  <a:schemeClr val="accent1">
                    <a:lumMod val="75000"/>
                  </a:schemeClr>
                </a:solidFill>
                <a:latin typeface="Franklin Gothic Medium Cond" panose="020B0606030402020204" pitchFamily="34" charset="0"/>
              </a:endParaRPr>
            </a:p>
          </p:txBody>
        </p:sp>
      </p:grpSp>
      <p:grpSp>
        <p:nvGrpSpPr>
          <p:cNvPr id="30" name="Group 29"/>
          <p:cNvGrpSpPr/>
          <p:nvPr/>
        </p:nvGrpSpPr>
        <p:grpSpPr>
          <a:xfrm>
            <a:off x="1371600" y="2781300"/>
            <a:ext cx="1524000" cy="1638300"/>
            <a:chOff x="1371600" y="2781300"/>
            <a:chExt cx="1524000" cy="1638300"/>
          </a:xfrm>
        </p:grpSpPr>
        <p:sp>
          <p:nvSpPr>
            <p:cNvPr id="21" name="Oval 20"/>
            <p:cNvSpPr/>
            <p:nvPr/>
          </p:nvSpPr>
          <p:spPr>
            <a:xfrm>
              <a:off x="1447800" y="4114800"/>
              <a:ext cx="293457"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1447800" y="2971800"/>
              <a:ext cx="0" cy="12573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71600" y="2781300"/>
              <a:ext cx="1524000" cy="338554"/>
            </a:xfrm>
            <a:prstGeom prst="rect">
              <a:avLst/>
            </a:prstGeom>
            <a:noFill/>
            <a:ln w="28575">
              <a:solidFill>
                <a:srgbClr val="FF0000"/>
              </a:solidFill>
            </a:ln>
          </p:spPr>
          <p:txBody>
            <a:bodyPr wrap="square" rtlCol="0">
              <a:spAutoFit/>
            </a:bodyPr>
            <a:lstStyle/>
            <a:p>
              <a:pPr algn="ctr"/>
              <a:r>
                <a:rPr lang="en-US" sz="1600" dirty="0" smtClean="0">
                  <a:solidFill>
                    <a:schemeClr val="accent1">
                      <a:lumMod val="75000"/>
                    </a:schemeClr>
                  </a:solidFill>
                  <a:latin typeface="Franklin Gothic Medium Cond" panose="020B0606030402020204" pitchFamily="34" charset="0"/>
                </a:rPr>
                <a:t>Unanswered item</a:t>
              </a:r>
              <a:endParaRPr lang="en-US" sz="1600" dirty="0">
                <a:solidFill>
                  <a:schemeClr val="accent1">
                    <a:lumMod val="75000"/>
                  </a:schemeClr>
                </a:solidFill>
                <a:latin typeface="Franklin Gothic Medium Cond" panose="020B0606030402020204" pitchFamily="34" charset="0"/>
              </a:endParaRPr>
            </a:p>
          </p:txBody>
        </p:sp>
      </p:grpSp>
      <p:grpSp>
        <p:nvGrpSpPr>
          <p:cNvPr id="31" name="Group 30"/>
          <p:cNvGrpSpPr/>
          <p:nvPr/>
        </p:nvGrpSpPr>
        <p:grpSpPr>
          <a:xfrm>
            <a:off x="1447800" y="3795712"/>
            <a:ext cx="1524000" cy="2198846"/>
            <a:chOff x="1447800" y="3795712"/>
            <a:chExt cx="1524000" cy="2198846"/>
          </a:xfrm>
        </p:grpSpPr>
        <p:sp>
          <p:nvSpPr>
            <p:cNvPr id="25" name="Oval 24"/>
            <p:cNvSpPr/>
            <p:nvPr/>
          </p:nvSpPr>
          <p:spPr>
            <a:xfrm>
              <a:off x="2597946" y="3795712"/>
              <a:ext cx="293457"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2819400" y="4081462"/>
              <a:ext cx="0" cy="1462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47800" y="5409783"/>
              <a:ext cx="1524000" cy="584775"/>
            </a:xfrm>
            <a:prstGeom prst="rect">
              <a:avLst/>
            </a:prstGeom>
            <a:noFill/>
            <a:ln w="28575">
              <a:solidFill>
                <a:srgbClr val="FF0000"/>
              </a:solidFill>
            </a:ln>
          </p:spPr>
          <p:txBody>
            <a:bodyPr wrap="square" rtlCol="0">
              <a:spAutoFit/>
            </a:bodyPr>
            <a:lstStyle/>
            <a:p>
              <a:pPr algn="ctr"/>
              <a:r>
                <a:rPr lang="en-US" sz="1600" dirty="0" smtClean="0">
                  <a:solidFill>
                    <a:schemeClr val="accent1">
                      <a:lumMod val="75000"/>
                    </a:schemeClr>
                  </a:solidFill>
                  <a:latin typeface="Franklin Gothic Medium Cond" panose="020B0606030402020204" pitchFamily="34" charset="0"/>
                </a:rPr>
                <a:t>Item Marked for Review</a:t>
              </a:r>
              <a:endParaRPr lang="en-US" sz="1600" dirty="0">
                <a:solidFill>
                  <a:schemeClr val="accent1">
                    <a:lumMod val="75000"/>
                  </a:schemeClr>
                </a:solidFill>
                <a:latin typeface="Franklin Gothic Medium Cond" panose="020B0606030402020204" pitchFamily="34" charset="0"/>
              </a:endParaRPr>
            </a:p>
          </p:txBody>
        </p:sp>
      </p:grpSp>
    </p:spTree>
    <p:extLst>
      <p:ext uri="{BB962C8B-B14F-4D97-AF65-F5344CB8AC3E}">
        <p14:creationId xmlns:p14="http://schemas.microsoft.com/office/powerpoint/2010/main" val="36498177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par>
                                <p:cTn id="16" presetID="31"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style.rotation</p:attrName>
                                        </p:attrNameLst>
                                      </p:cBhvr>
                                      <p:tavLst>
                                        <p:tav tm="0">
                                          <p:val>
                                            <p:fltVal val="90"/>
                                          </p:val>
                                        </p:tav>
                                        <p:tav tm="100000">
                                          <p:val>
                                            <p:fltVal val="0"/>
                                          </p:val>
                                        </p:tav>
                                      </p:tavLst>
                                    </p:anim>
                                    <p:animEffect transition="in" filter="fade">
                                      <p:cBhvr>
                                        <p:cTn id="21" dur="1000"/>
                                        <p:tgtEl>
                                          <p:spTgt spid="29"/>
                                        </p:tgtEl>
                                      </p:cBhvr>
                                    </p:animEffect>
                                  </p:childTnLst>
                                </p:cTn>
                              </p:par>
                              <p:par>
                                <p:cTn id="22" presetID="31"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style.rotation</p:attrName>
                                        </p:attrNameLst>
                                      </p:cBhvr>
                                      <p:tavLst>
                                        <p:tav tm="0">
                                          <p:val>
                                            <p:fltVal val="90"/>
                                          </p:val>
                                        </p:tav>
                                        <p:tav tm="100000">
                                          <p:val>
                                            <p:fltVal val="0"/>
                                          </p:val>
                                        </p:tav>
                                      </p:tavLst>
                                    </p:anim>
                                    <p:animEffect transition="in" filter="fade">
                                      <p:cBhvr>
                                        <p:cTn id="27" dur="1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9"/>
          <p:cNvSpPr/>
          <p:nvPr/>
        </p:nvSpPr>
        <p:spPr>
          <a:xfrm>
            <a:off x="-33652" y="1893455"/>
            <a:ext cx="7193280" cy="4495800"/>
          </a:xfrm>
          <a:prstGeom prst="swooshArrow">
            <a:avLst>
              <a:gd name="adj1" fmla="val 25000"/>
              <a:gd name="adj2" fmla="val 25000"/>
            </a:avLst>
          </a:prstGeom>
          <a:solidFill>
            <a:schemeClr val="accent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8" name="Group 17"/>
          <p:cNvGrpSpPr/>
          <p:nvPr/>
        </p:nvGrpSpPr>
        <p:grpSpPr>
          <a:xfrm>
            <a:off x="879895" y="4996456"/>
            <a:ext cx="1685866" cy="1658723"/>
            <a:chOff x="879895" y="4996456"/>
            <a:chExt cx="1685866" cy="1658723"/>
          </a:xfrm>
        </p:grpSpPr>
        <p:sp>
          <p:nvSpPr>
            <p:cNvPr id="11" name="Oval 10"/>
            <p:cNvSpPr/>
            <p:nvPr/>
          </p:nvSpPr>
          <p:spPr>
            <a:xfrm>
              <a:off x="879895" y="4996456"/>
              <a:ext cx="187025" cy="1870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889727" y="5355893"/>
              <a:ext cx="1676034" cy="1299286"/>
            </a:xfrm>
            <a:custGeom>
              <a:avLst/>
              <a:gdLst>
                <a:gd name="connsiteX0" fmla="*/ 0 w 1676034"/>
                <a:gd name="connsiteY0" fmla="*/ 0 h 1299286"/>
                <a:gd name="connsiteX1" fmla="*/ 1676034 w 1676034"/>
                <a:gd name="connsiteY1" fmla="*/ 0 h 1299286"/>
                <a:gd name="connsiteX2" fmla="*/ 1676034 w 1676034"/>
                <a:gd name="connsiteY2" fmla="*/ 1299286 h 1299286"/>
                <a:gd name="connsiteX3" fmla="*/ 0 w 1676034"/>
                <a:gd name="connsiteY3" fmla="*/ 1299286 h 1299286"/>
                <a:gd name="connsiteX4" fmla="*/ 0 w 1676034"/>
                <a:gd name="connsiteY4" fmla="*/ 0 h 129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034" h="1299286">
                  <a:moveTo>
                    <a:pt x="0" y="0"/>
                  </a:moveTo>
                  <a:lnTo>
                    <a:pt x="1676034" y="0"/>
                  </a:lnTo>
                  <a:lnTo>
                    <a:pt x="1676034" y="1299286"/>
                  </a:lnTo>
                  <a:lnTo>
                    <a:pt x="0" y="12992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101" tIns="0" rIns="0" bIns="0" numCol="1" spcCol="1270" anchor="t" anchorCtr="0">
              <a:noAutofit/>
            </a:bodyPr>
            <a:lstStyle/>
            <a:p>
              <a:pPr lvl="0" algn="l" defTabSz="622300" rtl="0">
                <a:lnSpc>
                  <a:spcPct val="90000"/>
                </a:lnSpc>
                <a:spcBef>
                  <a:spcPct val="0"/>
                </a:spcBef>
                <a:spcAft>
                  <a:spcPct val="35000"/>
                </a:spcAft>
              </a:pPr>
              <a:r>
                <a:rPr lang="en-US" sz="1600" kern="1200" dirty="0" smtClean="0">
                  <a:solidFill>
                    <a:schemeClr val="accent1">
                      <a:lumMod val="75000"/>
                    </a:schemeClr>
                  </a:solidFill>
                  <a:latin typeface="Franklin Gothic Medium Cond" panose="020B0606030402020204" pitchFamily="34" charset="0"/>
                </a:rPr>
                <a:t>You can use the </a:t>
              </a:r>
              <a:r>
                <a:rPr lang="en-US" sz="1600" b="1" kern="1200" dirty="0" smtClean="0">
                  <a:solidFill>
                    <a:srgbClr val="89D02A"/>
                  </a:solidFill>
                  <a:latin typeface="Franklin Gothic Medium Cond" panose="020B0606030402020204" pitchFamily="34" charset="0"/>
                </a:rPr>
                <a:t>Strikethrough</a:t>
              </a:r>
              <a:r>
                <a:rPr lang="en-US" sz="1600" kern="1200" dirty="0" smtClean="0">
                  <a:solidFill>
                    <a:schemeClr val="accent1">
                      <a:lumMod val="75000"/>
                    </a:schemeClr>
                  </a:solidFill>
                  <a:latin typeface="Franklin Gothic Medium Cond" panose="020B0606030402020204" pitchFamily="34" charset="0"/>
                </a:rPr>
                <a:t> tool on multiple-choice and </a:t>
              </a:r>
              <a:r>
                <a:rPr lang="en-US" sz="1600" kern="1200" dirty="0" err="1" smtClean="0">
                  <a:solidFill>
                    <a:schemeClr val="accent1">
                      <a:lumMod val="75000"/>
                    </a:schemeClr>
                  </a:solidFill>
                  <a:latin typeface="Franklin Gothic Medium Cond" panose="020B0606030402020204" pitchFamily="34" charset="0"/>
                </a:rPr>
                <a:t>multiselect</a:t>
              </a:r>
              <a:r>
                <a:rPr lang="en-US" sz="1600" kern="1200" dirty="0" smtClean="0">
                  <a:solidFill>
                    <a:schemeClr val="accent1">
                      <a:lumMod val="75000"/>
                    </a:schemeClr>
                  </a:solidFill>
                  <a:latin typeface="Franklin Gothic Medium Cond" panose="020B0606030402020204" pitchFamily="34" charset="0"/>
                </a:rPr>
                <a:t> items to cross out options you think are incorrect.</a:t>
              </a:r>
              <a:endParaRPr lang="en-US" sz="1600" kern="1200" dirty="0">
                <a:solidFill>
                  <a:schemeClr val="accent1">
                    <a:lumMod val="75000"/>
                  </a:schemeClr>
                </a:solidFill>
                <a:latin typeface="Franklin Gothic Medium Cond" panose="020B0606030402020204" pitchFamily="34" charset="0"/>
              </a:endParaRPr>
            </a:p>
          </p:txBody>
        </p:sp>
      </p:grpSp>
      <p:grpSp>
        <p:nvGrpSpPr>
          <p:cNvPr id="19" name="Group 18"/>
          <p:cNvGrpSpPr/>
          <p:nvPr/>
        </p:nvGrpSpPr>
        <p:grpSpPr>
          <a:xfrm>
            <a:off x="961214" y="2608048"/>
            <a:ext cx="1907622" cy="2445715"/>
            <a:chOff x="961214" y="2608048"/>
            <a:chExt cx="1907622" cy="2445715"/>
          </a:xfrm>
        </p:grpSpPr>
        <p:sp>
          <p:nvSpPr>
            <p:cNvPr id="13" name="Oval 12"/>
            <p:cNvSpPr/>
            <p:nvPr/>
          </p:nvSpPr>
          <p:spPr>
            <a:xfrm>
              <a:off x="2530752" y="3774497"/>
              <a:ext cx="338084" cy="33808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961214" y="2608048"/>
              <a:ext cx="1901580" cy="2445715"/>
            </a:xfrm>
            <a:custGeom>
              <a:avLst/>
              <a:gdLst>
                <a:gd name="connsiteX0" fmla="*/ 0 w 1726387"/>
                <a:gd name="connsiteY0" fmla="*/ 0 h 2445715"/>
                <a:gd name="connsiteX1" fmla="*/ 1726387 w 1726387"/>
                <a:gd name="connsiteY1" fmla="*/ 0 h 2445715"/>
                <a:gd name="connsiteX2" fmla="*/ 1726387 w 1726387"/>
                <a:gd name="connsiteY2" fmla="*/ 2445715 h 2445715"/>
                <a:gd name="connsiteX3" fmla="*/ 0 w 1726387"/>
                <a:gd name="connsiteY3" fmla="*/ 2445715 h 2445715"/>
                <a:gd name="connsiteX4" fmla="*/ 0 w 1726387"/>
                <a:gd name="connsiteY4" fmla="*/ 0 h 244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387" h="2445715">
                  <a:moveTo>
                    <a:pt x="0" y="0"/>
                  </a:moveTo>
                  <a:lnTo>
                    <a:pt x="1726387" y="0"/>
                  </a:lnTo>
                  <a:lnTo>
                    <a:pt x="1726387" y="2445715"/>
                  </a:lnTo>
                  <a:lnTo>
                    <a:pt x="0" y="24457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9144" tIns="0" rIns="0" bIns="0" numCol="1" spcCol="1270" anchor="t" anchorCtr="0">
              <a:noAutofit/>
            </a:bodyPr>
            <a:lstStyle/>
            <a:p>
              <a:pPr lvl="0" algn="r" defTabSz="622300" rtl="0">
                <a:lnSpc>
                  <a:spcPct val="90000"/>
                </a:lnSpc>
                <a:spcBef>
                  <a:spcPct val="0"/>
                </a:spcBef>
                <a:spcAft>
                  <a:spcPct val="35000"/>
                </a:spcAft>
              </a:pPr>
              <a:r>
                <a:rPr lang="en-US" sz="1600" kern="1200" dirty="0" smtClean="0">
                  <a:solidFill>
                    <a:schemeClr val="accent1">
                      <a:lumMod val="75000"/>
                    </a:schemeClr>
                  </a:solidFill>
                  <a:latin typeface="Franklin Gothic Medium Cond" panose="020B0606030402020204" pitchFamily="34" charset="0"/>
                </a:rPr>
                <a:t>Right-click the option you wish to cross out and choose </a:t>
              </a:r>
              <a:r>
                <a:rPr lang="en-US" sz="1600" b="1" kern="1200" dirty="0" smtClean="0">
                  <a:solidFill>
                    <a:srgbClr val="89D02A"/>
                  </a:solidFill>
                  <a:latin typeface="Franklin Gothic Medium Cond" panose="020B0606030402020204" pitchFamily="34" charset="0"/>
                </a:rPr>
                <a:t>Strikethrough</a:t>
              </a:r>
              <a:r>
                <a:rPr lang="en-US" sz="1600" kern="1200" dirty="0" smtClean="0">
                  <a:solidFill>
                    <a:schemeClr val="accent1">
                      <a:lumMod val="75000"/>
                    </a:schemeClr>
                  </a:solidFill>
                  <a:latin typeface="Franklin Gothic Medium Cond" panose="020B0606030402020204" pitchFamily="34" charset="0"/>
                </a:rPr>
                <a:t>; </a:t>
              </a:r>
              <a:endParaRPr lang="en-US" sz="1600" kern="1200" dirty="0">
                <a:solidFill>
                  <a:schemeClr val="accent1">
                    <a:lumMod val="75000"/>
                  </a:schemeClr>
                </a:solidFill>
                <a:latin typeface="Franklin Gothic Medium Cond" panose="020B0606030402020204" pitchFamily="34" charset="0"/>
              </a:endParaRPr>
            </a:p>
          </p:txBody>
        </p:sp>
      </p:grpSp>
      <p:grpSp>
        <p:nvGrpSpPr>
          <p:cNvPr id="20" name="Group 19"/>
          <p:cNvGrpSpPr/>
          <p:nvPr/>
        </p:nvGrpSpPr>
        <p:grpSpPr>
          <a:xfrm>
            <a:off x="4516098" y="2666619"/>
            <a:ext cx="2037102" cy="3124581"/>
            <a:chOff x="4516098" y="2666619"/>
            <a:chExt cx="2037102" cy="3124581"/>
          </a:xfrm>
        </p:grpSpPr>
        <p:sp>
          <p:nvSpPr>
            <p:cNvPr id="15" name="Oval 14"/>
            <p:cNvSpPr/>
            <p:nvPr/>
          </p:nvSpPr>
          <p:spPr>
            <a:xfrm>
              <a:off x="4516098" y="2961437"/>
              <a:ext cx="467563" cy="46756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15"/>
            <p:cNvSpPr/>
            <p:nvPr/>
          </p:nvSpPr>
          <p:spPr>
            <a:xfrm>
              <a:off x="4826813" y="2666619"/>
              <a:ext cx="1726387" cy="3124581"/>
            </a:xfrm>
            <a:custGeom>
              <a:avLst/>
              <a:gdLst>
                <a:gd name="connsiteX0" fmla="*/ 0 w 1726387"/>
                <a:gd name="connsiteY0" fmla="*/ 0 h 3124581"/>
                <a:gd name="connsiteX1" fmla="*/ 1726387 w 1726387"/>
                <a:gd name="connsiteY1" fmla="*/ 0 h 3124581"/>
                <a:gd name="connsiteX2" fmla="*/ 1726387 w 1726387"/>
                <a:gd name="connsiteY2" fmla="*/ 3124581 h 3124581"/>
                <a:gd name="connsiteX3" fmla="*/ 0 w 1726387"/>
                <a:gd name="connsiteY3" fmla="*/ 3124581 h 3124581"/>
                <a:gd name="connsiteX4" fmla="*/ 0 w 1726387"/>
                <a:gd name="connsiteY4" fmla="*/ 0 h 3124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387" h="3124581">
                  <a:moveTo>
                    <a:pt x="0" y="0"/>
                  </a:moveTo>
                  <a:lnTo>
                    <a:pt x="1726387" y="0"/>
                  </a:lnTo>
                  <a:lnTo>
                    <a:pt x="1726387" y="3124581"/>
                  </a:lnTo>
                  <a:lnTo>
                    <a:pt x="0" y="31245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752" tIns="0" rIns="0" bIns="0" numCol="1" spcCol="1270" anchor="t" anchorCtr="0">
              <a:noAutofit/>
            </a:bodyPr>
            <a:lstStyle/>
            <a:p>
              <a:pPr lvl="0" algn="l" defTabSz="622300" rtl="0">
                <a:lnSpc>
                  <a:spcPct val="90000"/>
                </a:lnSpc>
                <a:spcBef>
                  <a:spcPct val="0"/>
                </a:spcBef>
                <a:spcAft>
                  <a:spcPct val="35000"/>
                </a:spcAft>
              </a:pPr>
              <a:r>
                <a:rPr lang="en-US" sz="1600" kern="1200" dirty="0" smtClean="0">
                  <a:solidFill>
                    <a:schemeClr val="bg2"/>
                  </a:solidFill>
                  <a:latin typeface="Franklin Gothic Medium Cond" panose="020B0606030402020204" pitchFamily="34" charset="0"/>
                </a:rPr>
                <a:t>or select </a:t>
              </a:r>
              <a:r>
                <a:rPr lang="en-US" sz="1600" b="1" kern="1200" dirty="0" smtClean="0">
                  <a:solidFill>
                    <a:srgbClr val="AEE169"/>
                  </a:solidFill>
                  <a:latin typeface="Franklin Gothic Medium Cond" panose="020B0606030402020204" pitchFamily="34" charset="0"/>
                </a:rPr>
                <a:t>Strikethrough</a:t>
              </a:r>
              <a:r>
                <a:rPr lang="en-US" sz="1600" kern="1200" dirty="0" smtClean="0">
                  <a:solidFill>
                    <a:schemeClr val="accent1">
                      <a:lumMod val="75000"/>
                    </a:schemeClr>
                  </a:solidFill>
                  <a:latin typeface="Franklin Gothic Medium Cond" panose="020B0606030402020204" pitchFamily="34" charset="0"/>
                </a:rPr>
                <a:t> </a:t>
              </a:r>
              <a:r>
                <a:rPr lang="en-US" sz="1600" kern="1200" dirty="0" smtClean="0">
                  <a:solidFill>
                    <a:schemeClr val="bg2"/>
                  </a:solidFill>
                  <a:latin typeface="Franklin Gothic Medium Cond" panose="020B0606030402020204" pitchFamily="34" charset="0"/>
                </a:rPr>
                <a:t>in the Context menu and click on the option</a:t>
              </a:r>
              <a:r>
                <a:rPr lang="en-US" sz="1600" kern="1200" dirty="0" smtClean="0">
                  <a:solidFill>
                    <a:schemeClr val="bg1"/>
                  </a:solidFill>
                  <a:latin typeface="Franklin Gothic Medium Cond" panose="020B0606030402020204" pitchFamily="34" charset="0"/>
                </a:rPr>
                <a:t>.</a:t>
              </a:r>
              <a:endParaRPr lang="en-US" sz="1600" kern="1200" dirty="0">
                <a:solidFill>
                  <a:schemeClr val="bg1"/>
                </a:solidFill>
                <a:latin typeface="Franklin Gothic Medium Cond" panose="020B0606030402020204" pitchFamily="34" charset="0"/>
              </a:endParaRPr>
            </a:p>
          </p:txBody>
        </p:sp>
      </p:grpSp>
      <p:sp>
        <p:nvSpPr>
          <p:cNvPr id="4" name="Slide Number Placeholder 3"/>
          <p:cNvSpPr>
            <a:spLocks noGrp="1"/>
          </p:cNvSpPr>
          <p:nvPr>
            <p:ph type="sldNum" sz="quarter" idx="4"/>
          </p:nvPr>
        </p:nvSpPr>
        <p:spPr/>
        <p:txBody>
          <a:bodyPr/>
          <a:lstStyle/>
          <a:p>
            <a:fld id="{89E68A67-840E-41CC-BCED-62C4D3E9E886}" type="slidenum">
              <a:rPr lang="en-US" smtClean="0"/>
              <a:pPr/>
              <a:t>26</a:t>
            </a:fld>
            <a:endParaRPr lang="en-US" dirty="0"/>
          </a:p>
        </p:txBody>
      </p:sp>
      <p:pic>
        <p:nvPicPr>
          <p:cNvPr id="7" name="Picture 6"/>
          <p:cNvPicPr>
            <a:picLocks noChangeAspect="1"/>
          </p:cNvPicPr>
          <p:nvPr/>
        </p:nvPicPr>
        <p:blipFill>
          <a:blip r:embed="rId3"/>
          <a:stretch>
            <a:fillRect/>
          </a:stretch>
        </p:blipFill>
        <p:spPr>
          <a:xfrm>
            <a:off x="2819400" y="4484255"/>
            <a:ext cx="6205587" cy="1905000"/>
          </a:xfrm>
          <a:prstGeom prst="rect">
            <a:avLst/>
          </a:prstGeom>
          <a:ln w="28575">
            <a:solidFill>
              <a:schemeClr val="bg1">
                <a:lumMod val="75000"/>
              </a:schemeClr>
            </a:solidFill>
          </a:ln>
        </p:spPr>
      </p:pic>
      <p:sp>
        <p:nvSpPr>
          <p:cNvPr id="6" name="Title 1"/>
          <p:cNvSpPr txBox="1">
            <a:spLocks/>
          </p:cNvSpPr>
          <p:nvPr/>
        </p:nvSpPr>
        <p:spPr bwMode="gray">
          <a:xfrm>
            <a:off x="0" y="895535"/>
            <a:ext cx="9144000" cy="731996"/>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Computer-Based Tools</a:t>
            </a:r>
            <a:endParaRPr lang="en-US" sz="4400" b="1" dirty="0">
              <a:solidFill>
                <a:schemeClr val="bg2"/>
              </a:solidFill>
              <a:latin typeface="Franklin Gothic Medium Cond" panose="020B0606030402020204" pitchFamily="34" charset="0"/>
            </a:endParaRPr>
          </a:p>
        </p:txBody>
      </p:sp>
      <p:sp>
        <p:nvSpPr>
          <p:cNvPr id="17" name="TextBox 16"/>
          <p:cNvSpPr txBox="1"/>
          <p:nvPr/>
        </p:nvSpPr>
        <p:spPr>
          <a:xfrm>
            <a:off x="185194" y="2006790"/>
            <a:ext cx="3777206" cy="646331"/>
          </a:xfrm>
          <a:prstGeom prst="rect">
            <a:avLst/>
          </a:prstGeom>
          <a:noFill/>
        </p:spPr>
        <p:txBody>
          <a:bodyPr wrap="square" rtlCol="0">
            <a:spAutoFit/>
          </a:bodyPr>
          <a:lstStyle/>
          <a:p>
            <a:r>
              <a:rPr lang="en-US" sz="3600" b="1" dirty="0" smtClean="0">
                <a:solidFill>
                  <a:schemeClr val="accent1">
                    <a:lumMod val="75000"/>
                  </a:schemeClr>
                </a:solidFill>
                <a:latin typeface="Franklin Gothic Medium Cond" panose="020B0606030402020204" pitchFamily="34" charset="0"/>
              </a:rPr>
              <a:t>Strikethrough Tool</a:t>
            </a:r>
            <a:endParaRPr lang="en-US" sz="3600" b="1" dirty="0">
              <a:solidFill>
                <a:schemeClr val="accent1">
                  <a:lumMod val="75000"/>
                </a:schemeClr>
              </a:solidFill>
              <a:latin typeface="Franklin Gothic Medium Cond" panose="020B0606030402020204" pitchFamily="34" charset="0"/>
            </a:endParaRPr>
          </a:p>
        </p:txBody>
      </p:sp>
      <p:sp>
        <p:nvSpPr>
          <p:cNvPr id="5" name="Vertical Scroll 4"/>
          <p:cNvSpPr/>
          <p:nvPr/>
        </p:nvSpPr>
        <p:spPr>
          <a:xfrm>
            <a:off x="7229818" y="1234494"/>
            <a:ext cx="1724959" cy="341370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Medium Cond" panose="020B0606030402020204" pitchFamily="34" charset="0"/>
              </a:rPr>
              <a:t>Note:</a:t>
            </a:r>
            <a:r>
              <a:rPr lang="en-US" dirty="0">
                <a:latin typeface="Franklin Gothic Medium Cond" panose="020B0606030402020204" pitchFamily="34" charset="0"/>
              </a:rPr>
              <a:t> this tool does not remove answer choices that have been selected. </a:t>
            </a:r>
            <a:endParaRPr lang="en-US" dirty="0" smtClean="0">
              <a:latin typeface="Franklin Gothic Medium Cond" panose="020B0606030402020204" pitchFamily="34" charset="0"/>
            </a:endParaRPr>
          </a:p>
          <a:p>
            <a:pPr algn="ctr"/>
            <a:r>
              <a:rPr lang="en-US" dirty="0" smtClean="0">
                <a:latin typeface="Franklin Gothic Medium Cond" panose="020B0606030402020204" pitchFamily="34" charset="0"/>
              </a:rPr>
              <a:t>To </a:t>
            </a:r>
            <a:r>
              <a:rPr lang="en-US" dirty="0">
                <a:latin typeface="Franklin Gothic Medium Cond" panose="020B0606030402020204" pitchFamily="34" charset="0"/>
              </a:rPr>
              <a:t>unselect an answer choice, click it again. </a:t>
            </a:r>
          </a:p>
        </p:txBody>
      </p:sp>
    </p:spTree>
    <p:extLst>
      <p:ext uri="{BB962C8B-B14F-4D97-AF65-F5344CB8AC3E}">
        <p14:creationId xmlns:p14="http://schemas.microsoft.com/office/powerpoint/2010/main" val="45040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ppt_w</p:attrName>
                                        </p:attrNameLst>
                                      </p:cBhvr>
                                      <p:tavLst>
                                        <p:tav tm="0">
                                          <p:val>
                                            <p:fltVal val="0"/>
                                          </p:val>
                                        </p:tav>
                                        <p:tav tm="100000">
                                          <p:val>
                                            <p:strVal val="#ppt_w"/>
                                          </p:val>
                                        </p:tav>
                                      </p:tavLst>
                                    </p:anim>
                                    <p:anim calcmode="lin" valueType="num">
                                      <p:cBhvr>
                                        <p:cTn id="36" dur="1000" fill="hold"/>
                                        <p:tgtEl>
                                          <p:spTgt spid="20"/>
                                        </p:tgtEl>
                                        <p:attrNameLst>
                                          <p:attrName>ppt_h</p:attrName>
                                        </p:attrNameLst>
                                      </p:cBhvr>
                                      <p:tavLst>
                                        <p:tav tm="0">
                                          <p:val>
                                            <p:fltVal val="0"/>
                                          </p:val>
                                        </p:tav>
                                        <p:tav tm="100000">
                                          <p:val>
                                            <p:strVal val="#ppt_h"/>
                                          </p:val>
                                        </p:tav>
                                      </p:tavLst>
                                    </p:anim>
                                    <p:anim calcmode="lin" valueType="num">
                                      <p:cBhvr>
                                        <p:cTn id="37" dur="1000" fill="hold"/>
                                        <p:tgtEl>
                                          <p:spTgt spid="20"/>
                                        </p:tgtEl>
                                        <p:attrNameLst>
                                          <p:attrName>style.rotation</p:attrName>
                                        </p:attrNameLst>
                                      </p:cBhvr>
                                      <p:tavLst>
                                        <p:tav tm="0">
                                          <p:val>
                                            <p:fltVal val="90"/>
                                          </p:val>
                                        </p:tav>
                                        <p:tav tm="100000">
                                          <p:val>
                                            <p:fltVal val="0"/>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ck Arc 2"/>
          <p:cNvSpPr/>
          <p:nvPr/>
        </p:nvSpPr>
        <p:spPr>
          <a:xfrm>
            <a:off x="-4696474" y="1379718"/>
            <a:ext cx="5950742" cy="5950742"/>
          </a:xfrm>
          <a:prstGeom prst="blockArc">
            <a:avLst>
              <a:gd name="adj1" fmla="val 18900000"/>
              <a:gd name="adj2" fmla="val 2700000"/>
              <a:gd name="adj3" fmla="val 363"/>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15" name="Group 14"/>
          <p:cNvGrpSpPr/>
          <p:nvPr/>
        </p:nvGrpSpPr>
        <p:grpSpPr>
          <a:xfrm>
            <a:off x="374838" y="2400078"/>
            <a:ext cx="8398940" cy="849889"/>
            <a:chOff x="374838" y="2400078"/>
            <a:chExt cx="8398940" cy="849889"/>
          </a:xfrm>
        </p:grpSpPr>
        <p:sp>
          <p:nvSpPr>
            <p:cNvPr id="5" name="Freeform 4"/>
            <p:cNvSpPr/>
            <p:nvPr/>
          </p:nvSpPr>
          <p:spPr>
            <a:xfrm>
              <a:off x="799783" y="2485067"/>
              <a:ext cx="7973995" cy="679911"/>
            </a:xfrm>
            <a:custGeom>
              <a:avLst/>
              <a:gdLst>
                <a:gd name="connsiteX0" fmla="*/ 0 w 7973995"/>
                <a:gd name="connsiteY0" fmla="*/ 0 h 679911"/>
                <a:gd name="connsiteX1" fmla="*/ 7973995 w 7973995"/>
                <a:gd name="connsiteY1" fmla="*/ 0 h 679911"/>
                <a:gd name="connsiteX2" fmla="*/ 7973995 w 7973995"/>
                <a:gd name="connsiteY2" fmla="*/ 679911 h 679911"/>
                <a:gd name="connsiteX3" fmla="*/ 0 w 7973995"/>
                <a:gd name="connsiteY3" fmla="*/ 679911 h 679911"/>
                <a:gd name="connsiteX4" fmla="*/ 0 w 7973995"/>
                <a:gd name="connsiteY4" fmla="*/ 0 h 67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3995" h="679911">
                  <a:moveTo>
                    <a:pt x="0" y="0"/>
                  </a:moveTo>
                  <a:lnTo>
                    <a:pt x="7973995" y="0"/>
                  </a:lnTo>
                  <a:lnTo>
                    <a:pt x="7973995" y="679911"/>
                  </a:lnTo>
                  <a:lnTo>
                    <a:pt x="0" y="67991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9680" tIns="50800" rIns="50800" bIns="50800" numCol="1" spcCol="1270" anchor="ctr" anchorCtr="0">
              <a:noAutofit/>
            </a:bodyPr>
            <a:lstStyle/>
            <a:p>
              <a:pPr lvl="0" algn="l" defTabSz="889000" rtl="0">
                <a:lnSpc>
                  <a:spcPct val="90000"/>
                </a:lnSpc>
                <a:spcBef>
                  <a:spcPct val="0"/>
                </a:spcBef>
                <a:spcAft>
                  <a:spcPct val="35000"/>
                </a:spcAft>
              </a:pPr>
              <a:r>
                <a:rPr lang="en-US" sz="2000" kern="1200" dirty="0" smtClean="0">
                  <a:latin typeface="Franklin Gothic Medium Cond" panose="020B0606030402020204" pitchFamily="34" charset="0"/>
                </a:rPr>
                <a:t>Students in grades 7–10 will take the ELA Reading </a:t>
              </a:r>
              <a:r>
                <a:rPr lang="en-US" sz="2000" dirty="0" smtClean="0">
                  <a:latin typeface="Franklin Gothic Medium Cond" panose="020B0606030402020204" pitchFamily="34" charset="0"/>
                </a:rPr>
                <a:t>assessment</a:t>
              </a:r>
              <a:r>
                <a:rPr lang="en-US" sz="2000" kern="1200" dirty="0" smtClean="0">
                  <a:latin typeface="Franklin Gothic Medium Cond" panose="020B0606030402020204" pitchFamily="34" charset="0"/>
                </a:rPr>
                <a:t> on the computer.</a:t>
              </a:r>
              <a:endParaRPr lang="en-US" sz="2000" kern="1200" dirty="0">
                <a:latin typeface="Franklin Gothic Medium Cond" panose="020B0606030402020204" pitchFamily="34" charset="0"/>
              </a:endParaRPr>
            </a:p>
          </p:txBody>
        </p:sp>
        <p:sp>
          <p:nvSpPr>
            <p:cNvPr id="8" name="Oval 7"/>
            <p:cNvSpPr/>
            <p:nvPr/>
          </p:nvSpPr>
          <p:spPr>
            <a:xfrm>
              <a:off x="374838" y="2400078"/>
              <a:ext cx="849889" cy="84988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6" name="Group 15"/>
          <p:cNvGrpSpPr/>
          <p:nvPr/>
        </p:nvGrpSpPr>
        <p:grpSpPr>
          <a:xfrm>
            <a:off x="764647" y="3420122"/>
            <a:ext cx="8009132" cy="849889"/>
            <a:chOff x="764647" y="3420122"/>
            <a:chExt cx="8009132" cy="849889"/>
          </a:xfrm>
        </p:grpSpPr>
        <p:sp>
          <p:nvSpPr>
            <p:cNvPr id="9" name="Freeform 8"/>
            <p:cNvSpPr/>
            <p:nvPr/>
          </p:nvSpPr>
          <p:spPr>
            <a:xfrm>
              <a:off x="1189592" y="3505111"/>
              <a:ext cx="7584187" cy="679911"/>
            </a:xfrm>
            <a:custGeom>
              <a:avLst/>
              <a:gdLst>
                <a:gd name="connsiteX0" fmla="*/ 0 w 7584187"/>
                <a:gd name="connsiteY0" fmla="*/ 0 h 679911"/>
                <a:gd name="connsiteX1" fmla="*/ 7584187 w 7584187"/>
                <a:gd name="connsiteY1" fmla="*/ 0 h 679911"/>
                <a:gd name="connsiteX2" fmla="*/ 7584187 w 7584187"/>
                <a:gd name="connsiteY2" fmla="*/ 679911 h 679911"/>
                <a:gd name="connsiteX3" fmla="*/ 0 w 7584187"/>
                <a:gd name="connsiteY3" fmla="*/ 679911 h 679911"/>
                <a:gd name="connsiteX4" fmla="*/ 0 w 7584187"/>
                <a:gd name="connsiteY4" fmla="*/ 0 h 67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4187" h="679911">
                  <a:moveTo>
                    <a:pt x="0" y="0"/>
                  </a:moveTo>
                  <a:lnTo>
                    <a:pt x="7584187" y="0"/>
                  </a:lnTo>
                  <a:lnTo>
                    <a:pt x="7584187" y="679911"/>
                  </a:lnTo>
                  <a:lnTo>
                    <a:pt x="0" y="67991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9680" tIns="50800" rIns="50800" bIns="50800" numCol="1" spcCol="1270" anchor="ctr" anchorCtr="0">
              <a:noAutofit/>
            </a:bodyPr>
            <a:lstStyle/>
            <a:p>
              <a:pPr lvl="0" algn="l" defTabSz="889000" rtl="0">
                <a:lnSpc>
                  <a:spcPct val="90000"/>
                </a:lnSpc>
                <a:spcBef>
                  <a:spcPct val="0"/>
                </a:spcBef>
                <a:spcAft>
                  <a:spcPct val="35000"/>
                </a:spcAft>
              </a:pPr>
              <a:r>
                <a:rPr lang="en-US" sz="2000" kern="1200" dirty="0" smtClean="0">
                  <a:latin typeface="Franklin Gothic Medium Cond" panose="020B0606030402020204" pitchFamily="34" charset="0"/>
                </a:rPr>
                <a:t>There are </a:t>
              </a:r>
              <a:r>
                <a:rPr lang="en-US" sz="2000" b="1" kern="1200" dirty="0" smtClean="0">
                  <a:solidFill>
                    <a:schemeClr val="accent3">
                      <a:lumMod val="60000"/>
                      <a:lumOff val="40000"/>
                    </a:schemeClr>
                  </a:solidFill>
                  <a:latin typeface="Franklin Gothic Medium Cond" panose="020B0606030402020204" pitchFamily="34" charset="0"/>
                </a:rPr>
                <a:t>two sessions</a:t>
              </a:r>
              <a:r>
                <a:rPr lang="en-US" sz="2000" kern="1200" dirty="0" smtClean="0">
                  <a:solidFill>
                    <a:schemeClr val="accent3">
                      <a:lumMod val="60000"/>
                      <a:lumOff val="40000"/>
                    </a:schemeClr>
                  </a:solidFill>
                  <a:latin typeface="Franklin Gothic Medium Cond" panose="020B0606030402020204" pitchFamily="34" charset="0"/>
                </a:rPr>
                <a:t> </a:t>
              </a:r>
              <a:r>
                <a:rPr lang="en-US" sz="2000" kern="1200" dirty="0" smtClean="0">
                  <a:latin typeface="Franklin Gothic Medium Cond" panose="020B0606030402020204" pitchFamily="34" charset="0"/>
                </a:rPr>
                <a:t>for ELA Reading; you will complete the sessions over </a:t>
              </a:r>
              <a:r>
                <a:rPr lang="en-US" sz="2000" b="1" kern="1200" dirty="0" smtClean="0">
                  <a:solidFill>
                    <a:schemeClr val="accent3">
                      <a:lumMod val="60000"/>
                      <a:lumOff val="40000"/>
                    </a:schemeClr>
                  </a:solidFill>
                  <a:latin typeface="Franklin Gothic Medium Cond" panose="020B0606030402020204" pitchFamily="34" charset="0"/>
                </a:rPr>
                <a:t>two days</a:t>
              </a:r>
              <a:r>
                <a:rPr lang="en-US" sz="2000" kern="1200" dirty="0" smtClean="0">
                  <a:latin typeface="Franklin Gothic Medium Cond" panose="020B0606030402020204" pitchFamily="34" charset="0"/>
                </a:rPr>
                <a:t>.</a:t>
              </a:r>
              <a:endParaRPr lang="en-US" sz="2000" kern="1200" dirty="0">
                <a:latin typeface="Franklin Gothic Medium Cond" panose="020B0606030402020204" pitchFamily="34" charset="0"/>
              </a:endParaRPr>
            </a:p>
          </p:txBody>
        </p:sp>
        <p:sp>
          <p:nvSpPr>
            <p:cNvPr id="10" name="Oval 9"/>
            <p:cNvSpPr/>
            <p:nvPr/>
          </p:nvSpPr>
          <p:spPr>
            <a:xfrm>
              <a:off x="764647" y="3420122"/>
              <a:ext cx="849889" cy="84988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7" name="Group 16"/>
          <p:cNvGrpSpPr/>
          <p:nvPr/>
        </p:nvGrpSpPr>
        <p:grpSpPr>
          <a:xfrm>
            <a:off x="764647" y="4440166"/>
            <a:ext cx="8009132" cy="849889"/>
            <a:chOff x="764647" y="4440166"/>
            <a:chExt cx="8009132" cy="849889"/>
          </a:xfrm>
        </p:grpSpPr>
        <p:sp>
          <p:nvSpPr>
            <p:cNvPr id="11" name="Freeform 10"/>
            <p:cNvSpPr/>
            <p:nvPr/>
          </p:nvSpPr>
          <p:spPr>
            <a:xfrm>
              <a:off x="1189592" y="4525155"/>
              <a:ext cx="7584187" cy="679911"/>
            </a:xfrm>
            <a:custGeom>
              <a:avLst/>
              <a:gdLst>
                <a:gd name="connsiteX0" fmla="*/ 0 w 7584187"/>
                <a:gd name="connsiteY0" fmla="*/ 0 h 679911"/>
                <a:gd name="connsiteX1" fmla="*/ 7584187 w 7584187"/>
                <a:gd name="connsiteY1" fmla="*/ 0 h 679911"/>
                <a:gd name="connsiteX2" fmla="*/ 7584187 w 7584187"/>
                <a:gd name="connsiteY2" fmla="*/ 679911 h 679911"/>
                <a:gd name="connsiteX3" fmla="*/ 0 w 7584187"/>
                <a:gd name="connsiteY3" fmla="*/ 679911 h 679911"/>
                <a:gd name="connsiteX4" fmla="*/ 0 w 7584187"/>
                <a:gd name="connsiteY4" fmla="*/ 0 h 67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4187" h="679911">
                  <a:moveTo>
                    <a:pt x="0" y="0"/>
                  </a:moveTo>
                  <a:lnTo>
                    <a:pt x="7584187" y="0"/>
                  </a:lnTo>
                  <a:lnTo>
                    <a:pt x="7584187" y="679911"/>
                  </a:lnTo>
                  <a:lnTo>
                    <a:pt x="0" y="67991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9680" tIns="50800" rIns="50800" bIns="50800" numCol="1" spcCol="1270" anchor="ctr" anchorCtr="0">
              <a:noAutofit/>
            </a:bodyPr>
            <a:lstStyle/>
            <a:p>
              <a:pPr lvl="0" algn="l" defTabSz="889000" rtl="0">
                <a:lnSpc>
                  <a:spcPct val="90000"/>
                </a:lnSpc>
                <a:spcBef>
                  <a:spcPct val="0"/>
                </a:spcBef>
                <a:spcAft>
                  <a:spcPct val="35000"/>
                </a:spcAft>
              </a:pPr>
              <a:r>
                <a:rPr lang="en-US" sz="2000" kern="1200" dirty="0" smtClean="0">
                  <a:latin typeface="Franklin Gothic Medium Cond" panose="020B0606030402020204" pitchFamily="34" charset="0"/>
                </a:rPr>
                <a:t>Grades 7–8 students will have </a:t>
              </a:r>
              <a:r>
                <a:rPr lang="en-US" sz="2000" b="1" kern="1200" dirty="0" smtClean="0">
                  <a:latin typeface="Franklin Gothic Medium Cond" panose="020B0606030402020204" pitchFamily="34" charset="0"/>
                </a:rPr>
                <a:t>85 minutes </a:t>
              </a:r>
              <a:r>
                <a:rPr lang="en-US" sz="2000" kern="1200" dirty="0" smtClean="0">
                  <a:latin typeface="Franklin Gothic Medium Cond" panose="020B0606030402020204" pitchFamily="34" charset="0"/>
                </a:rPr>
                <a:t>for each session and will answer around 30 questions per session.</a:t>
              </a:r>
              <a:endParaRPr lang="en-US" sz="2000" kern="1200" dirty="0">
                <a:latin typeface="Franklin Gothic Medium Cond" panose="020B0606030402020204" pitchFamily="34" charset="0"/>
              </a:endParaRPr>
            </a:p>
          </p:txBody>
        </p:sp>
        <p:sp>
          <p:nvSpPr>
            <p:cNvPr id="12" name="Oval 11"/>
            <p:cNvSpPr/>
            <p:nvPr/>
          </p:nvSpPr>
          <p:spPr>
            <a:xfrm>
              <a:off x="764647" y="4440166"/>
              <a:ext cx="849889" cy="84988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8" name="Group 17"/>
          <p:cNvGrpSpPr/>
          <p:nvPr/>
        </p:nvGrpSpPr>
        <p:grpSpPr>
          <a:xfrm>
            <a:off x="374838" y="5460209"/>
            <a:ext cx="8398940" cy="849889"/>
            <a:chOff x="374838" y="5460209"/>
            <a:chExt cx="8398940" cy="849889"/>
          </a:xfrm>
        </p:grpSpPr>
        <p:sp>
          <p:nvSpPr>
            <p:cNvPr id="13" name="Freeform 12"/>
            <p:cNvSpPr/>
            <p:nvPr/>
          </p:nvSpPr>
          <p:spPr>
            <a:xfrm>
              <a:off x="799783" y="5545198"/>
              <a:ext cx="7973995" cy="679911"/>
            </a:xfrm>
            <a:custGeom>
              <a:avLst/>
              <a:gdLst>
                <a:gd name="connsiteX0" fmla="*/ 0 w 7973995"/>
                <a:gd name="connsiteY0" fmla="*/ 0 h 679911"/>
                <a:gd name="connsiteX1" fmla="*/ 7973995 w 7973995"/>
                <a:gd name="connsiteY1" fmla="*/ 0 h 679911"/>
                <a:gd name="connsiteX2" fmla="*/ 7973995 w 7973995"/>
                <a:gd name="connsiteY2" fmla="*/ 679911 h 679911"/>
                <a:gd name="connsiteX3" fmla="*/ 0 w 7973995"/>
                <a:gd name="connsiteY3" fmla="*/ 679911 h 679911"/>
                <a:gd name="connsiteX4" fmla="*/ 0 w 7973995"/>
                <a:gd name="connsiteY4" fmla="*/ 0 h 67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3995" h="679911">
                  <a:moveTo>
                    <a:pt x="0" y="0"/>
                  </a:moveTo>
                  <a:lnTo>
                    <a:pt x="7973995" y="0"/>
                  </a:lnTo>
                  <a:lnTo>
                    <a:pt x="7973995" y="679911"/>
                  </a:lnTo>
                  <a:lnTo>
                    <a:pt x="0" y="67991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9680" tIns="50800" rIns="50800" bIns="50800" numCol="1" spcCol="1270" anchor="ctr" anchorCtr="0">
              <a:noAutofit/>
            </a:bodyPr>
            <a:lstStyle/>
            <a:p>
              <a:pPr lvl="0" algn="l" defTabSz="889000" rtl="0">
                <a:lnSpc>
                  <a:spcPct val="90000"/>
                </a:lnSpc>
                <a:spcBef>
                  <a:spcPct val="0"/>
                </a:spcBef>
                <a:spcAft>
                  <a:spcPct val="35000"/>
                </a:spcAft>
              </a:pPr>
              <a:r>
                <a:rPr lang="en-US" sz="2000" kern="1200" dirty="0" smtClean="0">
                  <a:latin typeface="Franklin Gothic Medium Cond" panose="020B0606030402020204" pitchFamily="34" charset="0"/>
                </a:rPr>
                <a:t>Grades 9–10 students will have </a:t>
              </a:r>
              <a:r>
                <a:rPr lang="en-US" sz="2000" b="1" kern="1200" dirty="0" smtClean="0">
                  <a:latin typeface="Franklin Gothic Medium Cond" panose="020B0606030402020204" pitchFamily="34" charset="0"/>
                </a:rPr>
                <a:t>90 minutes </a:t>
              </a:r>
              <a:r>
                <a:rPr lang="en-US" sz="2000" kern="1200" dirty="0" smtClean="0">
                  <a:latin typeface="Franklin Gothic Medium Cond" panose="020B0606030402020204" pitchFamily="34" charset="0"/>
                </a:rPr>
                <a:t>for each session and will answer around 30 questions per session.</a:t>
              </a:r>
              <a:endParaRPr lang="en-US" sz="2000" kern="1200" dirty="0">
                <a:latin typeface="Franklin Gothic Medium Cond" panose="020B0606030402020204" pitchFamily="34" charset="0"/>
              </a:endParaRPr>
            </a:p>
          </p:txBody>
        </p:sp>
        <p:sp>
          <p:nvSpPr>
            <p:cNvPr id="14" name="Oval 13"/>
            <p:cNvSpPr/>
            <p:nvPr/>
          </p:nvSpPr>
          <p:spPr>
            <a:xfrm>
              <a:off x="374838" y="5460209"/>
              <a:ext cx="849889" cy="84988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4" name="Slide Number Placeholder 3"/>
          <p:cNvSpPr>
            <a:spLocks noGrp="1"/>
          </p:cNvSpPr>
          <p:nvPr>
            <p:ph type="sldNum" sz="quarter" idx="4"/>
          </p:nvPr>
        </p:nvSpPr>
        <p:spPr/>
        <p:txBody>
          <a:bodyPr/>
          <a:lstStyle/>
          <a:p>
            <a:fld id="{89E68A67-840E-41CC-BCED-62C4D3E9E886}" type="slidenum">
              <a:rPr lang="en-US" smtClean="0"/>
              <a:pPr/>
              <a:t>27</a:t>
            </a:fld>
            <a:endParaRPr lang="en-US" dirty="0"/>
          </a:p>
        </p:txBody>
      </p:sp>
      <p:sp>
        <p:nvSpPr>
          <p:cNvPr id="6" name="Title 1"/>
          <p:cNvSpPr txBox="1">
            <a:spLocks/>
          </p:cNvSpPr>
          <p:nvPr/>
        </p:nvSpPr>
        <p:spPr bwMode="gray">
          <a:xfrm>
            <a:off x="0" y="890533"/>
            <a:ext cx="9144000" cy="709667"/>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FSA ELA Reading</a:t>
            </a:r>
            <a:endParaRPr lang="en-US" sz="4400" b="1" dirty="0">
              <a:solidFill>
                <a:schemeClr val="bg2"/>
              </a:solidFill>
              <a:latin typeface="Franklin Gothic Medium Cond" panose="020B0606030402020204" pitchFamily="34" charset="0"/>
            </a:endParaRPr>
          </a:p>
        </p:txBody>
      </p:sp>
    </p:spTree>
    <p:extLst>
      <p:ext uri="{BB962C8B-B14F-4D97-AF65-F5344CB8AC3E}">
        <p14:creationId xmlns:p14="http://schemas.microsoft.com/office/powerpoint/2010/main" val="375197519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493520" y="1884044"/>
            <a:ext cx="2651760" cy="2651760"/>
          </a:xfrm>
          <a:custGeom>
            <a:avLst/>
            <a:gdLst>
              <a:gd name="connsiteX0" fmla="*/ 0 w 2651760"/>
              <a:gd name="connsiteY0" fmla="*/ 1325880 h 2651760"/>
              <a:gd name="connsiteX1" fmla="*/ 1325880 w 2651760"/>
              <a:gd name="connsiteY1" fmla="*/ 0 h 2651760"/>
              <a:gd name="connsiteX2" fmla="*/ 2651760 w 2651760"/>
              <a:gd name="connsiteY2" fmla="*/ 1325880 h 2651760"/>
              <a:gd name="connsiteX3" fmla="*/ 1325880 w 2651760"/>
              <a:gd name="connsiteY3" fmla="*/ 2651760 h 2651760"/>
              <a:gd name="connsiteX4" fmla="*/ 0 w 2651760"/>
              <a:gd name="connsiteY4" fmla="*/ 132588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0" y="1325880"/>
                </a:moveTo>
                <a:cubicBezTo>
                  <a:pt x="0" y="593617"/>
                  <a:pt x="593617" y="0"/>
                  <a:pt x="1325880" y="0"/>
                </a:cubicBezTo>
                <a:cubicBezTo>
                  <a:pt x="2058143" y="0"/>
                  <a:pt x="2651760" y="593617"/>
                  <a:pt x="2651760" y="1325880"/>
                </a:cubicBezTo>
                <a:cubicBezTo>
                  <a:pt x="2651760" y="2058143"/>
                  <a:pt x="2058143" y="2651760"/>
                  <a:pt x="1325880" y="2651760"/>
                </a:cubicBezTo>
                <a:cubicBezTo>
                  <a:pt x="593617" y="2651760"/>
                  <a:pt x="0" y="2058143"/>
                  <a:pt x="0" y="1325880"/>
                </a:cubicBezTo>
                <a:close/>
              </a:path>
            </a:pathLst>
          </a:custGeom>
          <a:solidFill>
            <a:schemeClr val="tx2">
              <a:lumMod val="7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53568" tIns="464058" rIns="353568" bIns="99441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accent1">
                    <a:lumMod val="75000"/>
                  </a:schemeClr>
                </a:solidFill>
                <a:latin typeface="Franklin Gothic Medium Cond" panose="020B0606030402020204" pitchFamily="34" charset="0"/>
              </a:rPr>
              <a:t>Before you begin, your test administrator will give you a </a:t>
            </a:r>
            <a:r>
              <a:rPr lang="en-US" sz="1800" b="1" kern="1200" dirty="0" smtClean="0">
                <a:solidFill>
                  <a:schemeClr val="accent3">
                    <a:lumMod val="60000"/>
                    <a:lumOff val="40000"/>
                  </a:schemeClr>
                </a:solidFill>
                <a:latin typeface="Franklin Gothic Medium Cond" panose="020B0606030402020204" pitchFamily="34" charset="0"/>
              </a:rPr>
              <a:t>CBT Worksheet</a:t>
            </a:r>
            <a:r>
              <a:rPr lang="en-US" sz="1800" kern="1200" dirty="0" smtClean="0">
                <a:solidFill>
                  <a:schemeClr val="accent1">
                    <a:lumMod val="75000"/>
                  </a:schemeClr>
                </a:solidFill>
                <a:latin typeface="Franklin Gothic Medium Cond" panose="020B0606030402020204" pitchFamily="34" charset="0"/>
              </a:rPr>
              <a:t> that you may use to take notes.</a:t>
            </a:r>
            <a:endParaRPr lang="en-US" sz="1800" kern="1200" dirty="0">
              <a:solidFill>
                <a:schemeClr val="accent1">
                  <a:lumMod val="75000"/>
                </a:schemeClr>
              </a:solidFill>
              <a:latin typeface="Franklin Gothic Medium Cond" panose="020B0606030402020204" pitchFamily="34" charset="0"/>
            </a:endParaRPr>
          </a:p>
        </p:txBody>
      </p:sp>
      <p:sp>
        <p:nvSpPr>
          <p:cNvPr id="11" name="Freeform 10"/>
          <p:cNvSpPr/>
          <p:nvPr/>
        </p:nvSpPr>
        <p:spPr>
          <a:xfrm>
            <a:off x="2450363" y="3541395"/>
            <a:ext cx="2651760" cy="2651760"/>
          </a:xfrm>
          <a:custGeom>
            <a:avLst/>
            <a:gdLst>
              <a:gd name="connsiteX0" fmla="*/ 0 w 2651760"/>
              <a:gd name="connsiteY0" fmla="*/ 1325880 h 2651760"/>
              <a:gd name="connsiteX1" fmla="*/ 1325880 w 2651760"/>
              <a:gd name="connsiteY1" fmla="*/ 0 h 2651760"/>
              <a:gd name="connsiteX2" fmla="*/ 2651760 w 2651760"/>
              <a:gd name="connsiteY2" fmla="*/ 1325880 h 2651760"/>
              <a:gd name="connsiteX3" fmla="*/ 1325880 w 2651760"/>
              <a:gd name="connsiteY3" fmla="*/ 2651760 h 2651760"/>
              <a:gd name="connsiteX4" fmla="*/ 0 w 2651760"/>
              <a:gd name="connsiteY4" fmla="*/ 132588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0" y="1325880"/>
                </a:moveTo>
                <a:cubicBezTo>
                  <a:pt x="0" y="593617"/>
                  <a:pt x="593617" y="0"/>
                  <a:pt x="1325880" y="0"/>
                </a:cubicBezTo>
                <a:cubicBezTo>
                  <a:pt x="2058143" y="0"/>
                  <a:pt x="2651760" y="593617"/>
                  <a:pt x="2651760" y="1325880"/>
                </a:cubicBezTo>
                <a:cubicBezTo>
                  <a:pt x="2651760" y="2058143"/>
                  <a:pt x="2058143" y="2651760"/>
                  <a:pt x="1325880" y="2651760"/>
                </a:cubicBezTo>
                <a:cubicBezTo>
                  <a:pt x="593617" y="2651760"/>
                  <a:pt x="0" y="2058143"/>
                  <a:pt x="0" y="1325880"/>
                </a:cubicBezTo>
                <a:close/>
              </a:path>
            </a:pathLst>
          </a:custGeom>
          <a:solidFill>
            <a:schemeClr val="tx2">
              <a:lumMod val="7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810997" tIns="685038" rIns="249707" bIns="508254"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accent1">
                    <a:lumMod val="75000"/>
                  </a:schemeClr>
                </a:solidFill>
                <a:latin typeface="Franklin Gothic Medium Cond" panose="020B0606030402020204" pitchFamily="34" charset="0"/>
              </a:rPr>
              <a:t>When you complete the assessment, the test administrator will collect your worksheet.</a:t>
            </a:r>
            <a:endParaRPr lang="en-US" sz="1800" kern="1200" dirty="0">
              <a:solidFill>
                <a:schemeClr val="accent1">
                  <a:lumMod val="75000"/>
                </a:schemeClr>
              </a:solidFill>
              <a:latin typeface="Franklin Gothic Medium Cond" panose="020B0606030402020204" pitchFamily="34" charset="0"/>
            </a:endParaRPr>
          </a:p>
        </p:txBody>
      </p:sp>
      <p:sp>
        <p:nvSpPr>
          <p:cNvPr id="12" name="Freeform 11"/>
          <p:cNvSpPr/>
          <p:nvPr/>
        </p:nvSpPr>
        <p:spPr>
          <a:xfrm>
            <a:off x="536677" y="3541395"/>
            <a:ext cx="2651760" cy="2651760"/>
          </a:xfrm>
          <a:custGeom>
            <a:avLst/>
            <a:gdLst>
              <a:gd name="connsiteX0" fmla="*/ 0 w 2651760"/>
              <a:gd name="connsiteY0" fmla="*/ 1325880 h 2651760"/>
              <a:gd name="connsiteX1" fmla="*/ 1325880 w 2651760"/>
              <a:gd name="connsiteY1" fmla="*/ 0 h 2651760"/>
              <a:gd name="connsiteX2" fmla="*/ 2651760 w 2651760"/>
              <a:gd name="connsiteY2" fmla="*/ 1325880 h 2651760"/>
              <a:gd name="connsiteX3" fmla="*/ 1325880 w 2651760"/>
              <a:gd name="connsiteY3" fmla="*/ 2651760 h 2651760"/>
              <a:gd name="connsiteX4" fmla="*/ 0 w 2651760"/>
              <a:gd name="connsiteY4" fmla="*/ 132588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0" y="1325880"/>
                </a:moveTo>
                <a:cubicBezTo>
                  <a:pt x="0" y="593617"/>
                  <a:pt x="593617" y="0"/>
                  <a:pt x="1325880" y="0"/>
                </a:cubicBezTo>
                <a:cubicBezTo>
                  <a:pt x="2058143" y="0"/>
                  <a:pt x="2651760" y="593617"/>
                  <a:pt x="2651760" y="1325880"/>
                </a:cubicBezTo>
                <a:cubicBezTo>
                  <a:pt x="2651760" y="2058143"/>
                  <a:pt x="2058143" y="2651760"/>
                  <a:pt x="1325880" y="2651760"/>
                </a:cubicBezTo>
                <a:cubicBezTo>
                  <a:pt x="593617" y="2651760"/>
                  <a:pt x="0" y="2058143"/>
                  <a:pt x="0" y="1325880"/>
                </a:cubicBezTo>
                <a:close/>
              </a:path>
            </a:pathLst>
          </a:custGeom>
          <a:solidFill>
            <a:schemeClr val="tx2">
              <a:lumMod val="7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49707" tIns="685038" rIns="810997" bIns="508254"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accent1">
                    <a:lumMod val="75000"/>
                  </a:schemeClr>
                </a:solidFill>
                <a:latin typeface="Franklin Gothic Medium Cond" panose="020B0606030402020204" pitchFamily="34" charset="0"/>
              </a:rPr>
              <a:t>While testing, make sure that your worksheet is not easily visible to other students.</a:t>
            </a:r>
            <a:endParaRPr lang="en-US" sz="1800" kern="1200" dirty="0">
              <a:solidFill>
                <a:schemeClr val="accent1">
                  <a:lumMod val="75000"/>
                </a:schemeClr>
              </a:solidFill>
              <a:latin typeface="Franklin Gothic Medium Cond" panose="020B0606030402020204" pitchFamily="34" charset="0"/>
            </a:endParaRPr>
          </a:p>
        </p:txBody>
      </p:sp>
      <p:sp>
        <p:nvSpPr>
          <p:cNvPr id="4" name="Slide Number Placeholder 3"/>
          <p:cNvSpPr>
            <a:spLocks noGrp="1"/>
          </p:cNvSpPr>
          <p:nvPr>
            <p:ph type="sldNum" sz="quarter" idx="4"/>
          </p:nvPr>
        </p:nvSpPr>
        <p:spPr/>
        <p:txBody>
          <a:bodyPr/>
          <a:lstStyle/>
          <a:p>
            <a:fld id="{89E68A67-840E-41CC-BCED-62C4D3E9E886}" type="slidenum">
              <a:rPr lang="en-US" smtClean="0"/>
              <a:pPr/>
              <a:t>28</a:t>
            </a:fld>
            <a:endParaRPr lang="en-US" dirty="0"/>
          </a:p>
        </p:txBody>
      </p:sp>
      <p:sp>
        <p:nvSpPr>
          <p:cNvPr id="7" name="Title 1"/>
          <p:cNvSpPr txBox="1">
            <a:spLocks/>
          </p:cNvSpPr>
          <p:nvPr/>
        </p:nvSpPr>
        <p:spPr bwMode="gray">
          <a:xfrm>
            <a:off x="0" y="905825"/>
            <a:ext cx="9144000" cy="677917"/>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CBT Worksheet</a:t>
            </a:r>
            <a:endParaRPr lang="en-US" sz="4400" b="1" dirty="0">
              <a:solidFill>
                <a:schemeClr val="bg2"/>
              </a:solidFill>
              <a:latin typeface="Franklin Gothic Medium Cond" panose="020B0606030402020204" pitchFamily="34" charset="0"/>
            </a:endParaRPr>
          </a:p>
        </p:txBody>
      </p:sp>
      <p:pic>
        <p:nvPicPr>
          <p:cNvPr id="2" name="Picture 1"/>
          <p:cNvPicPr>
            <a:picLocks noChangeAspect="1"/>
          </p:cNvPicPr>
          <p:nvPr/>
        </p:nvPicPr>
        <p:blipFill>
          <a:blip r:embed="rId3"/>
          <a:stretch>
            <a:fillRect/>
          </a:stretch>
        </p:blipFill>
        <p:spPr>
          <a:xfrm>
            <a:off x="5414003" y="1900627"/>
            <a:ext cx="3288033" cy="4232232"/>
          </a:xfrm>
          <a:prstGeom prst="rect">
            <a:avLst/>
          </a:prstGeom>
        </p:spPr>
      </p:pic>
    </p:spTree>
    <p:extLst>
      <p:ext uri="{BB962C8B-B14F-4D97-AF65-F5344CB8AC3E}">
        <p14:creationId xmlns:p14="http://schemas.microsoft.com/office/powerpoint/2010/main" val="20043657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3"/>
          <a:stretch>
            <a:fillRect/>
          </a:stretch>
        </p:blipFill>
        <p:spPr>
          <a:xfrm>
            <a:off x="1828800" y="1949079"/>
            <a:ext cx="5313804" cy="3043637"/>
          </a:xfrm>
          <a:prstGeom prst="rect">
            <a:avLst/>
          </a:prstGeom>
          <a:ln w="19050">
            <a:solidFill>
              <a:schemeClr val="bg1">
                <a:lumMod val="75000"/>
              </a:schemeClr>
            </a:solidFill>
          </a:ln>
        </p:spPr>
      </p:pic>
      <p:sp>
        <p:nvSpPr>
          <p:cNvPr id="4" name="Slide Number Placeholder 3"/>
          <p:cNvSpPr>
            <a:spLocks noGrp="1"/>
          </p:cNvSpPr>
          <p:nvPr>
            <p:ph type="sldNum" sz="quarter" idx="4"/>
          </p:nvPr>
        </p:nvSpPr>
        <p:spPr/>
        <p:txBody>
          <a:bodyPr/>
          <a:lstStyle/>
          <a:p>
            <a:fld id="{89E68A67-840E-41CC-BCED-62C4D3E9E886}" type="slidenum">
              <a:rPr lang="en-US" smtClean="0"/>
              <a:pPr/>
              <a:t>29</a:t>
            </a:fld>
            <a:endParaRPr lang="en-US" dirty="0"/>
          </a:p>
        </p:txBody>
      </p:sp>
      <p:sp>
        <p:nvSpPr>
          <p:cNvPr id="5" name="Content Placeholder 4"/>
          <p:cNvSpPr>
            <a:spLocks noGrp="1"/>
          </p:cNvSpPr>
          <p:nvPr>
            <p:ph idx="4294967295"/>
          </p:nvPr>
        </p:nvSpPr>
        <p:spPr>
          <a:xfrm>
            <a:off x="5943600" y="5197475"/>
            <a:ext cx="3200400" cy="1277938"/>
          </a:xfrm>
          <a:solidFill>
            <a:srgbClr val="336699"/>
          </a:solidFill>
        </p:spPr>
        <p:txBody>
          <a:bodyPr/>
          <a:lstStyle/>
          <a:p>
            <a:pPr marL="0" lvl="3" indent="0" algn="ctr">
              <a:spcBef>
                <a:spcPts val="0"/>
              </a:spcBef>
              <a:spcAft>
                <a:spcPts val="600"/>
              </a:spcAft>
              <a:buClrTx/>
              <a:buNone/>
            </a:pPr>
            <a:r>
              <a:rPr lang="en-US" sz="2000" dirty="0">
                <a:solidFill>
                  <a:schemeClr val="bg1"/>
                </a:solidFill>
                <a:latin typeface="Franklin Gothic Medium Cond" panose="020B0606030402020204" pitchFamily="34" charset="0"/>
                <a:cs typeface="Franklin Gothic Book" pitchFamily="34" charset="0"/>
              </a:rPr>
              <a:t>Items </a:t>
            </a:r>
            <a:r>
              <a:rPr lang="en-US" sz="2000" b="1" dirty="0">
                <a:solidFill>
                  <a:schemeClr val="accent3">
                    <a:lumMod val="60000"/>
                    <a:lumOff val="40000"/>
                  </a:schemeClr>
                </a:solidFill>
                <a:latin typeface="Franklin Gothic Medium Cond" panose="020B0606030402020204" pitchFamily="34" charset="0"/>
                <a:cs typeface="Franklin Gothic Book" pitchFamily="34" charset="0"/>
              </a:rPr>
              <a:t>marked for review </a:t>
            </a:r>
            <a:r>
              <a:rPr lang="en-US" sz="2000" dirty="0">
                <a:solidFill>
                  <a:schemeClr val="bg1"/>
                </a:solidFill>
                <a:latin typeface="Franklin Gothic Medium Cond" panose="020B0606030402020204" pitchFamily="34" charset="0"/>
                <a:cs typeface="Franklin Gothic Book" pitchFamily="34" charset="0"/>
              </a:rPr>
              <a:t>will have a flag </a:t>
            </a:r>
            <a:r>
              <a:rPr lang="en-US" sz="2000" dirty="0" smtClean="0">
                <a:solidFill>
                  <a:schemeClr val="bg1"/>
                </a:solidFill>
                <a:latin typeface="Franklin Gothic Medium Cond" panose="020B0606030402020204" pitchFamily="34" charset="0"/>
                <a:cs typeface="Franklin Gothic Book" pitchFamily="34" charset="0"/>
              </a:rPr>
              <a:t>next </a:t>
            </a:r>
            <a:r>
              <a:rPr lang="en-US" sz="2000" dirty="0">
                <a:solidFill>
                  <a:schemeClr val="bg1"/>
                </a:solidFill>
                <a:latin typeface="Franklin Gothic Medium Cond" panose="020B0606030402020204" pitchFamily="34" charset="0"/>
                <a:cs typeface="Franklin Gothic Book" pitchFamily="34" charset="0"/>
              </a:rPr>
              <a:t>to that item number. Click the item number to return to that item to review </a:t>
            </a:r>
            <a:r>
              <a:rPr lang="en-US" sz="2000" dirty="0" smtClean="0">
                <a:solidFill>
                  <a:schemeClr val="bg1"/>
                </a:solidFill>
                <a:latin typeface="Franklin Gothic Medium Cond" panose="020B0606030402020204" pitchFamily="34" charset="0"/>
                <a:cs typeface="Franklin Gothic Book" pitchFamily="34" charset="0"/>
              </a:rPr>
              <a:t>it.</a:t>
            </a:r>
            <a:endParaRPr lang="en-US" sz="2000" dirty="0">
              <a:solidFill>
                <a:schemeClr val="bg1"/>
              </a:solidFill>
              <a:latin typeface="Franklin Gothic Medium Cond" panose="020B0606030402020204" pitchFamily="34" charset="0"/>
              <a:cs typeface="Franklin Gothic Book" pitchFamily="34" charset="0"/>
            </a:endParaRPr>
          </a:p>
        </p:txBody>
      </p:sp>
      <p:grpSp>
        <p:nvGrpSpPr>
          <p:cNvPr id="33" name="Group 32"/>
          <p:cNvGrpSpPr/>
          <p:nvPr/>
        </p:nvGrpSpPr>
        <p:grpSpPr>
          <a:xfrm>
            <a:off x="5794450" y="3899129"/>
            <a:ext cx="317869" cy="1293692"/>
            <a:chOff x="5794450" y="3899129"/>
            <a:chExt cx="317869" cy="1293692"/>
          </a:xfrm>
        </p:grpSpPr>
        <p:sp>
          <p:nvSpPr>
            <p:cNvPr id="10" name="Oval 9"/>
            <p:cNvSpPr/>
            <p:nvPr/>
          </p:nvSpPr>
          <p:spPr>
            <a:xfrm>
              <a:off x="5794450" y="3899129"/>
              <a:ext cx="241290" cy="3062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urved Connector 10"/>
            <p:cNvCxnSpPr/>
            <p:nvPr/>
          </p:nvCxnSpPr>
          <p:spPr>
            <a:xfrm rot="16200000" flipH="1">
              <a:off x="5518359" y="4598861"/>
              <a:ext cx="987446" cy="200474"/>
            </a:xfrm>
            <a:prstGeom prst="curvedConnector3">
              <a:avLst>
                <a:gd name="adj1" fmla="val 50000"/>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sp>
        <p:nvSpPr>
          <p:cNvPr id="13" name="Title 1"/>
          <p:cNvSpPr txBox="1">
            <a:spLocks/>
          </p:cNvSpPr>
          <p:nvPr/>
        </p:nvSpPr>
        <p:spPr bwMode="gray">
          <a:xfrm>
            <a:off x="0" y="884466"/>
            <a:ext cx="9144000" cy="677917"/>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Item Review Screen</a:t>
            </a:r>
            <a:endParaRPr lang="en-US" sz="4400" b="1" dirty="0">
              <a:solidFill>
                <a:schemeClr val="bg2"/>
              </a:solidFill>
              <a:latin typeface="Franklin Gothic Medium Cond" panose="020B0606030402020204" pitchFamily="34" charset="0"/>
            </a:endParaRPr>
          </a:p>
        </p:txBody>
      </p:sp>
      <p:sp>
        <p:nvSpPr>
          <p:cNvPr id="12" name="Content Placeholder 4"/>
          <p:cNvSpPr txBox="1">
            <a:spLocks/>
          </p:cNvSpPr>
          <p:nvPr/>
        </p:nvSpPr>
        <p:spPr bwMode="gray">
          <a:xfrm>
            <a:off x="685800" y="5363173"/>
            <a:ext cx="3276600" cy="1282486"/>
          </a:xfrm>
          <a:prstGeom prst="rect">
            <a:avLst/>
          </a:prstGeom>
          <a:solidFill>
            <a:srgbClr val="336699"/>
          </a:solid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ts val="600"/>
              </a:spcBef>
              <a:spcAft>
                <a:spcPts val="0"/>
              </a:spcAft>
              <a:buClr>
                <a:srgbClr val="202659"/>
              </a:buClr>
              <a:buFont typeface="Arial"/>
              <a:buNone/>
              <a:defRPr sz="2400" kern="1200">
                <a:solidFill>
                  <a:schemeClr val="tx1"/>
                </a:solidFill>
                <a:latin typeface="+mn-lt"/>
                <a:ea typeface="Arial" pitchFamily="34" charset="0"/>
                <a:cs typeface="Franklin Gothic Book" pitchFamily="34" charset="0"/>
              </a:defRPr>
            </a:lvl1pPr>
            <a:lvl2pPr marL="230188" indent="-230188" algn="l" rtl="0" eaLnBrk="1" fontAlgn="base" hangingPunct="1">
              <a:spcBef>
                <a:spcPts val="600"/>
              </a:spcBef>
              <a:spcAft>
                <a:spcPts val="0"/>
              </a:spcAft>
              <a:buClr>
                <a:srgbClr val="202659"/>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465138" indent="-228600" algn="l" defTabSz="914400" rtl="0" eaLnBrk="1" fontAlgn="base" hangingPunct="1">
              <a:spcBef>
                <a:spcPts val="600"/>
              </a:spcBef>
              <a:spcAft>
                <a:spcPts val="0"/>
              </a:spcAft>
              <a:buClr>
                <a:srgbClr val="202659"/>
              </a:buClr>
              <a:buFont typeface="Arial"/>
              <a:buChar char="•"/>
              <a:defRPr sz="1400" kern="1200">
                <a:solidFill>
                  <a:schemeClr val="tx2">
                    <a:lumMod val="75000"/>
                  </a:schemeClr>
                </a:solidFill>
                <a:latin typeface="+mn-lt"/>
                <a:ea typeface="Arial" pitchFamily="34" charset="0"/>
                <a:cs typeface="Arial" pitchFamily="34" charset="0"/>
              </a:defRPr>
            </a:lvl3pPr>
            <a:lvl4pPr marL="685800" indent="-228600" algn="l" rtl="0" eaLnBrk="1" fontAlgn="base" hangingPunct="1">
              <a:spcBef>
                <a:spcPts val="600"/>
              </a:spcBef>
              <a:spcAft>
                <a:spcPts val="0"/>
              </a:spcAft>
              <a:buClr>
                <a:srgbClr val="202659"/>
              </a:buClr>
              <a:buSzPct val="75000"/>
              <a:buFont typeface="Arial"/>
              <a:buChar char="•"/>
              <a:defRPr sz="1400" kern="1200">
                <a:solidFill>
                  <a:schemeClr val="tx2">
                    <a:lumMod val="75000"/>
                  </a:schemeClr>
                </a:solidFill>
                <a:latin typeface="+mn-lt"/>
                <a:ea typeface="Arial" pitchFamily="34" charset="0"/>
                <a:cs typeface="Arial" pitchFamily="34" charset="0"/>
              </a:defRPr>
            </a:lvl4pPr>
            <a:lvl5pPr marL="912813" indent="-228600" algn="l" rtl="0" eaLnBrk="1" fontAlgn="base" hangingPunct="1">
              <a:spcBef>
                <a:spcPts val="600"/>
              </a:spcBef>
              <a:spcAft>
                <a:spcPts val="0"/>
              </a:spcAft>
              <a:buClr>
                <a:srgbClr val="202659"/>
              </a:buClr>
              <a:buFont typeface="Arial"/>
              <a:buChar char="•"/>
              <a:defRPr sz="1400" kern="1200">
                <a:solidFill>
                  <a:schemeClr val="tx2">
                    <a:lumMod val="75000"/>
                  </a:schemeClr>
                </a:solidFill>
                <a:latin typeface="+mn-lt"/>
                <a:ea typeface="Arial" pitchFamily="34" charset="0"/>
                <a:cs typeface="Arial" pitchFamily="34" charset="0"/>
              </a:defRPr>
            </a:lvl5pPr>
            <a:lvl6pPr marL="1146175" indent="-228600" algn="l" defTabSz="914400" rtl="0" eaLnBrk="1" latinLnBrk="0" hangingPunct="1">
              <a:spcBef>
                <a:spcPts val="600"/>
              </a:spcBef>
              <a:spcAft>
                <a:spcPts val="0"/>
              </a:spcAft>
              <a:buClr>
                <a:srgbClr val="202659"/>
              </a:buClr>
              <a:buFont typeface="Arial"/>
              <a:buChar char="•"/>
              <a:defRPr sz="1400" kern="1200">
                <a:solidFill>
                  <a:schemeClr val="tx2">
                    <a:lumMod val="75000"/>
                  </a:schemeClr>
                </a:solidFill>
                <a:latin typeface="+mn-lt"/>
                <a:ea typeface="+mn-ea"/>
                <a:cs typeface="+mn-cs"/>
              </a:defRPr>
            </a:lvl6pPr>
            <a:lvl7pPr marL="1374775" indent="-228600" algn="l" defTabSz="914400" rtl="0" eaLnBrk="1" latinLnBrk="0" hangingPunct="1">
              <a:spcBef>
                <a:spcPts val="600"/>
              </a:spcBef>
              <a:spcAft>
                <a:spcPts val="0"/>
              </a:spcAft>
              <a:buClr>
                <a:srgbClr val="202659"/>
              </a:buClr>
              <a:buFont typeface="Arial"/>
              <a:buChar char="•"/>
              <a:defRPr sz="1400" kern="1200">
                <a:solidFill>
                  <a:schemeClr val="tx2">
                    <a:lumMod val="75000"/>
                  </a:schemeClr>
                </a:solidFill>
                <a:latin typeface="+mn-lt"/>
                <a:ea typeface="+mn-ea"/>
                <a:cs typeface="+mn-cs"/>
              </a:defRPr>
            </a:lvl7pPr>
            <a:lvl8pPr marL="1600200" indent="-228600" algn="l" defTabSz="914400" rtl="0" eaLnBrk="1" latinLnBrk="0" hangingPunct="1">
              <a:spcBef>
                <a:spcPts val="600"/>
              </a:spcBef>
              <a:spcAft>
                <a:spcPts val="0"/>
              </a:spcAft>
              <a:buClr>
                <a:srgbClr val="202659"/>
              </a:buClr>
              <a:buFont typeface="Arial"/>
              <a:buChar char="•"/>
              <a:defRPr sz="1400" kern="1200">
                <a:solidFill>
                  <a:schemeClr val="tx2">
                    <a:lumMod val="75000"/>
                  </a:schemeClr>
                </a:solidFill>
                <a:latin typeface="+mn-lt"/>
                <a:ea typeface="+mn-ea"/>
                <a:cs typeface="+mn-cs"/>
              </a:defRPr>
            </a:lvl8pPr>
            <a:lvl9pPr marL="1827213" indent="-228600" algn="l" defTabSz="914400" rtl="0" eaLnBrk="1" latinLnBrk="0" hangingPunct="1">
              <a:spcBef>
                <a:spcPts val="600"/>
              </a:spcBef>
              <a:spcAft>
                <a:spcPts val="0"/>
              </a:spcAft>
              <a:buClr>
                <a:srgbClr val="202659"/>
              </a:buClr>
              <a:buFont typeface="Arial"/>
              <a:buChar char="•"/>
              <a:defRPr sz="1400" kern="1200">
                <a:solidFill>
                  <a:schemeClr val="tx2">
                    <a:lumMod val="75000"/>
                  </a:schemeClr>
                </a:solidFill>
                <a:latin typeface="+mn-lt"/>
                <a:ea typeface="+mn-ea"/>
                <a:cs typeface="+mn-cs"/>
              </a:defRPr>
            </a:lvl9pPr>
          </a:lstStyle>
          <a:p>
            <a:pPr marL="0" lvl="3" indent="0" algn="ctr">
              <a:spcBef>
                <a:spcPts val="0"/>
              </a:spcBef>
              <a:spcAft>
                <a:spcPts val="600"/>
              </a:spcAft>
              <a:buClrTx/>
              <a:buNone/>
            </a:pPr>
            <a:r>
              <a:rPr lang="en-US" sz="2000" b="1" dirty="0" smtClean="0">
                <a:solidFill>
                  <a:schemeClr val="accent3">
                    <a:lumMod val="60000"/>
                    <a:lumOff val="40000"/>
                  </a:schemeClr>
                </a:solidFill>
                <a:latin typeface="Franklin Gothic Medium Cond" panose="020B0606030402020204" pitchFamily="34" charset="0"/>
                <a:cs typeface="Franklin Gothic Book" pitchFamily="34" charset="0"/>
              </a:rPr>
              <a:t>Unanswered</a:t>
            </a:r>
            <a:r>
              <a:rPr lang="en-US" sz="2000" dirty="0" smtClean="0">
                <a:solidFill>
                  <a:schemeClr val="accent3">
                    <a:lumMod val="60000"/>
                    <a:lumOff val="40000"/>
                  </a:schemeClr>
                </a:solidFill>
                <a:latin typeface="Franklin Gothic Medium Cond" panose="020B0606030402020204" pitchFamily="34" charset="0"/>
                <a:cs typeface="Franklin Gothic Book" pitchFamily="34" charset="0"/>
              </a:rPr>
              <a:t> </a:t>
            </a:r>
            <a:r>
              <a:rPr lang="en-US" sz="2000" dirty="0" smtClean="0">
                <a:solidFill>
                  <a:schemeClr val="bg1"/>
                </a:solidFill>
                <a:latin typeface="Franklin Gothic Medium Cond" panose="020B0606030402020204" pitchFamily="34" charset="0"/>
                <a:cs typeface="Franklin Gothic Book" pitchFamily="34" charset="0"/>
              </a:rPr>
              <a:t>items will </a:t>
            </a:r>
            <a:r>
              <a:rPr lang="en-US" sz="2000" dirty="0">
                <a:solidFill>
                  <a:schemeClr val="bg1"/>
                </a:solidFill>
                <a:latin typeface="Franklin Gothic Medium Cond" panose="020B0606030402020204" pitchFamily="34" charset="0"/>
                <a:cs typeface="Franklin Gothic Book" pitchFamily="34" charset="0"/>
              </a:rPr>
              <a:t>have an orange triangle </a:t>
            </a:r>
            <a:r>
              <a:rPr lang="en-US" sz="2000" dirty="0" smtClean="0">
                <a:solidFill>
                  <a:schemeClr val="bg1"/>
                </a:solidFill>
                <a:latin typeface="Franklin Gothic Medium Cond" panose="020B0606030402020204" pitchFamily="34" charset="0"/>
                <a:cs typeface="Franklin Gothic Book" pitchFamily="34" charset="0"/>
              </a:rPr>
              <a:t>next </a:t>
            </a:r>
            <a:r>
              <a:rPr lang="en-US" sz="2000" dirty="0">
                <a:solidFill>
                  <a:schemeClr val="bg1"/>
                </a:solidFill>
                <a:latin typeface="Franklin Gothic Medium Cond" panose="020B0606030402020204" pitchFamily="34" charset="0"/>
                <a:cs typeface="Franklin Gothic Book" pitchFamily="34" charset="0"/>
              </a:rPr>
              <a:t>to the item number. Click the number to return to that item.</a:t>
            </a:r>
          </a:p>
        </p:txBody>
      </p:sp>
      <p:grpSp>
        <p:nvGrpSpPr>
          <p:cNvPr id="30" name="Group 29"/>
          <p:cNvGrpSpPr/>
          <p:nvPr/>
        </p:nvGrpSpPr>
        <p:grpSpPr>
          <a:xfrm>
            <a:off x="1631218" y="4083664"/>
            <a:ext cx="1654560" cy="1279509"/>
            <a:chOff x="1631218" y="4083664"/>
            <a:chExt cx="1654560" cy="1279509"/>
          </a:xfrm>
        </p:grpSpPr>
        <p:sp>
          <p:nvSpPr>
            <p:cNvPr id="8" name="Oval 7"/>
            <p:cNvSpPr/>
            <p:nvPr/>
          </p:nvSpPr>
          <p:spPr>
            <a:xfrm>
              <a:off x="3044488" y="4083664"/>
              <a:ext cx="241290" cy="3455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Curved Connector 25"/>
            <p:cNvCxnSpPr>
              <a:stCxn id="8" idx="2"/>
            </p:cNvCxnSpPr>
            <p:nvPr/>
          </p:nvCxnSpPr>
          <p:spPr>
            <a:xfrm rot="10800000" flipV="1">
              <a:off x="1631218" y="4256427"/>
              <a:ext cx="1413270" cy="1106746"/>
            </a:xfrm>
            <a:prstGeom prst="curvedConnector3">
              <a:avLst>
                <a:gd name="adj1" fmla="val 10009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209130694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par>
                                <p:cTn id="18" presetID="31"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1000" fill="hold"/>
                                        <p:tgtEl>
                                          <p:spTgt spid="30"/>
                                        </p:tgtEl>
                                        <p:attrNameLst>
                                          <p:attrName>ppt_w</p:attrName>
                                        </p:attrNameLst>
                                      </p:cBhvr>
                                      <p:tavLst>
                                        <p:tav tm="0">
                                          <p:val>
                                            <p:fltVal val="0"/>
                                          </p:val>
                                        </p:tav>
                                        <p:tav tm="100000">
                                          <p:val>
                                            <p:strVal val="#ppt_w"/>
                                          </p:val>
                                        </p:tav>
                                      </p:tavLst>
                                    </p:anim>
                                    <p:anim calcmode="lin" valueType="num">
                                      <p:cBhvr>
                                        <p:cTn id="21" dur="1000" fill="hold"/>
                                        <p:tgtEl>
                                          <p:spTgt spid="30"/>
                                        </p:tgtEl>
                                        <p:attrNameLst>
                                          <p:attrName>ppt_h</p:attrName>
                                        </p:attrNameLst>
                                      </p:cBhvr>
                                      <p:tavLst>
                                        <p:tav tm="0">
                                          <p:val>
                                            <p:fltVal val="0"/>
                                          </p:val>
                                        </p:tav>
                                        <p:tav tm="100000">
                                          <p:val>
                                            <p:strVal val="#ppt_h"/>
                                          </p:val>
                                        </p:tav>
                                      </p:tavLst>
                                    </p:anim>
                                    <p:anim calcmode="lin" valueType="num">
                                      <p:cBhvr>
                                        <p:cTn id="22" dur="1000" fill="hold"/>
                                        <p:tgtEl>
                                          <p:spTgt spid="30"/>
                                        </p:tgtEl>
                                        <p:attrNameLst>
                                          <p:attrName>style.rotation</p:attrName>
                                        </p:attrNameLst>
                                      </p:cBhvr>
                                      <p:tavLst>
                                        <p:tav tm="0">
                                          <p:val>
                                            <p:fltVal val="90"/>
                                          </p:val>
                                        </p:tav>
                                        <p:tav tm="100000">
                                          <p:val>
                                            <p:fltVal val="0"/>
                                          </p:val>
                                        </p:tav>
                                      </p:tavLst>
                                    </p:anim>
                                    <p:animEffect transition="in" filter="fade">
                                      <p:cBhvr>
                                        <p:cTn id="23" dur="1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 calcmode="lin" valueType="num">
                                      <p:cBhvr>
                                        <p:cTn id="28" dur="1000" fill="hold"/>
                                        <p:tgtEl>
                                          <p:spTgt spid="5">
                                            <p:bg/>
                                          </p:spTgt>
                                        </p:tgtEl>
                                        <p:attrNameLst>
                                          <p:attrName>ppt_w</p:attrName>
                                        </p:attrNameLst>
                                      </p:cBhvr>
                                      <p:tavLst>
                                        <p:tav tm="0">
                                          <p:val>
                                            <p:fltVal val="0"/>
                                          </p:val>
                                        </p:tav>
                                        <p:tav tm="100000">
                                          <p:val>
                                            <p:strVal val="#ppt_w"/>
                                          </p:val>
                                        </p:tav>
                                      </p:tavLst>
                                    </p:anim>
                                    <p:anim calcmode="lin" valueType="num">
                                      <p:cBhvr>
                                        <p:cTn id="29" dur="1000" fill="hold"/>
                                        <p:tgtEl>
                                          <p:spTgt spid="5">
                                            <p:bg/>
                                          </p:spTgt>
                                        </p:tgtEl>
                                        <p:attrNameLst>
                                          <p:attrName>ppt_h</p:attrName>
                                        </p:attrNameLst>
                                      </p:cBhvr>
                                      <p:tavLst>
                                        <p:tav tm="0">
                                          <p:val>
                                            <p:fltVal val="0"/>
                                          </p:val>
                                        </p:tav>
                                        <p:tav tm="100000">
                                          <p:val>
                                            <p:strVal val="#ppt_h"/>
                                          </p:val>
                                        </p:tav>
                                      </p:tavLst>
                                    </p:anim>
                                    <p:anim calcmode="lin" valueType="num">
                                      <p:cBhvr>
                                        <p:cTn id="30" dur="1000" fill="hold"/>
                                        <p:tgtEl>
                                          <p:spTgt spid="5">
                                            <p:bg/>
                                          </p:spTgt>
                                        </p:tgtEl>
                                        <p:attrNameLst>
                                          <p:attrName>style.rotation</p:attrName>
                                        </p:attrNameLst>
                                      </p:cBhvr>
                                      <p:tavLst>
                                        <p:tav tm="0">
                                          <p:val>
                                            <p:fltVal val="90"/>
                                          </p:val>
                                        </p:tav>
                                        <p:tav tm="100000">
                                          <p:val>
                                            <p:fltVal val="0"/>
                                          </p:val>
                                        </p:tav>
                                      </p:tavLst>
                                    </p:anim>
                                    <p:animEffect transition="in" filter="fade">
                                      <p:cBhvr>
                                        <p:cTn id="31" dur="1000"/>
                                        <p:tgtEl>
                                          <p:spTgt spid="5">
                                            <p:bg/>
                                          </p:spTgt>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p:cTn id="3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7" dur="1000"/>
                                        <p:tgtEl>
                                          <p:spTgt spid="5">
                                            <p:txEl>
                                              <p:pRg st="0" end="0"/>
                                            </p:txEl>
                                          </p:spTgt>
                                        </p:tgtEl>
                                      </p:cBhvr>
                                    </p:animEffect>
                                  </p:childTnLst>
                                </p:cTn>
                              </p:par>
                              <p:par>
                                <p:cTn id="38" presetID="31"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1000" fill="hold"/>
                                        <p:tgtEl>
                                          <p:spTgt spid="33"/>
                                        </p:tgtEl>
                                        <p:attrNameLst>
                                          <p:attrName>ppt_w</p:attrName>
                                        </p:attrNameLst>
                                      </p:cBhvr>
                                      <p:tavLst>
                                        <p:tav tm="0">
                                          <p:val>
                                            <p:fltVal val="0"/>
                                          </p:val>
                                        </p:tav>
                                        <p:tav tm="100000">
                                          <p:val>
                                            <p:strVal val="#ppt_w"/>
                                          </p:val>
                                        </p:tav>
                                      </p:tavLst>
                                    </p:anim>
                                    <p:anim calcmode="lin" valueType="num">
                                      <p:cBhvr>
                                        <p:cTn id="41" dur="1000" fill="hold"/>
                                        <p:tgtEl>
                                          <p:spTgt spid="33"/>
                                        </p:tgtEl>
                                        <p:attrNameLst>
                                          <p:attrName>ppt_h</p:attrName>
                                        </p:attrNameLst>
                                      </p:cBhvr>
                                      <p:tavLst>
                                        <p:tav tm="0">
                                          <p:val>
                                            <p:fltVal val="0"/>
                                          </p:val>
                                        </p:tav>
                                        <p:tav tm="100000">
                                          <p:val>
                                            <p:strVal val="#ppt_h"/>
                                          </p:val>
                                        </p:tav>
                                      </p:tavLst>
                                    </p:anim>
                                    <p:anim calcmode="lin" valueType="num">
                                      <p:cBhvr>
                                        <p:cTn id="42" dur="1000" fill="hold"/>
                                        <p:tgtEl>
                                          <p:spTgt spid="33"/>
                                        </p:tgtEl>
                                        <p:attrNameLst>
                                          <p:attrName>style.rotation</p:attrName>
                                        </p:attrNameLst>
                                      </p:cBhvr>
                                      <p:tavLst>
                                        <p:tav tm="0">
                                          <p:val>
                                            <p:fltVal val="90"/>
                                          </p:val>
                                        </p:tav>
                                        <p:tav tm="100000">
                                          <p:val>
                                            <p:fltVal val="0"/>
                                          </p:val>
                                        </p:tav>
                                      </p:tavLst>
                                    </p:anim>
                                    <p:animEffect transition="in" filter="fade">
                                      <p:cBhvr>
                                        <p:cTn id="4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9E68A67-840E-41CC-BCED-62C4D3E9E886}" type="slidenum">
              <a:rPr lang="en-US" smtClean="0"/>
              <a:pPr/>
              <a:t>3</a:t>
            </a:fld>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383911304"/>
              </p:ext>
            </p:extLst>
          </p:nvPr>
        </p:nvGraphicFramePr>
        <p:xfrm>
          <a:off x="919163" y="2055813"/>
          <a:ext cx="8224837" cy="385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bwMode="gray">
          <a:xfrm>
            <a:off x="0" y="889171"/>
            <a:ext cx="9144000" cy="755440"/>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But first, let’s talk about…</a:t>
            </a:r>
            <a:endParaRPr lang="en-US" sz="4400" b="1" dirty="0">
              <a:solidFill>
                <a:schemeClr val="bg2"/>
              </a:solidFill>
              <a:latin typeface="Franklin Gothic Medium Cond" panose="020B0606030402020204" pitchFamily="34" charset="0"/>
            </a:endParaRPr>
          </a:p>
        </p:txBody>
      </p:sp>
      <p:grpSp>
        <p:nvGrpSpPr>
          <p:cNvPr id="22" name="Group 21"/>
          <p:cNvGrpSpPr/>
          <p:nvPr/>
        </p:nvGrpSpPr>
        <p:grpSpPr>
          <a:xfrm>
            <a:off x="320963" y="3276600"/>
            <a:ext cx="1981201" cy="2075873"/>
            <a:chOff x="320963" y="3276600"/>
            <a:chExt cx="1981201" cy="2075873"/>
          </a:xfrm>
        </p:grpSpPr>
        <p:sp>
          <p:nvSpPr>
            <p:cNvPr id="8" name="Flowchart: Connector 7"/>
            <p:cNvSpPr/>
            <p:nvPr/>
          </p:nvSpPr>
          <p:spPr>
            <a:xfrm>
              <a:off x="320963" y="3371273"/>
              <a:ext cx="1981201" cy="19812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smtClean="0">
                  <a:latin typeface="Franklin Gothic Medium Cond" panose="020B0606030402020204" pitchFamily="34" charset="0"/>
                </a:rPr>
                <a:t>the </a:t>
              </a:r>
              <a:r>
                <a:rPr lang="en-US" sz="2000" b="1" dirty="0" smtClean="0">
                  <a:latin typeface="Franklin Gothic Medium Cond" panose="020B0606030402020204" pitchFamily="34" charset="0"/>
                </a:rPr>
                <a:t>materials</a:t>
              </a:r>
              <a:r>
                <a:rPr lang="en-US" sz="2000" dirty="0" smtClean="0">
                  <a:latin typeface="Franklin Gothic Medium Cond" panose="020B0606030402020204" pitchFamily="34" charset="0"/>
                </a:rPr>
                <a:t> you will use to take the test,</a:t>
              </a:r>
              <a:endParaRPr lang="en-US" sz="2000" dirty="0">
                <a:latin typeface="Franklin Gothic Medium Cond" panose="020B0606030402020204" pitchFamily="34" charset="0"/>
              </a:endParaRPr>
            </a:p>
          </p:txBody>
        </p:sp>
        <p:sp>
          <p:nvSpPr>
            <p:cNvPr id="10" name="Flowchart: Connector 9"/>
            <p:cNvSpPr/>
            <p:nvPr/>
          </p:nvSpPr>
          <p:spPr>
            <a:xfrm>
              <a:off x="838200" y="3276600"/>
              <a:ext cx="304800" cy="304800"/>
            </a:xfrm>
            <a:prstGeom prst="flowChartConnector">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752600" y="4953000"/>
              <a:ext cx="152400" cy="1524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172200" y="4648200"/>
            <a:ext cx="1981201" cy="1981200"/>
            <a:chOff x="6172200" y="4648200"/>
            <a:chExt cx="1981201" cy="1981200"/>
          </a:xfrm>
        </p:grpSpPr>
        <p:sp>
          <p:nvSpPr>
            <p:cNvPr id="9" name="Flowchart: Connector 8"/>
            <p:cNvSpPr/>
            <p:nvPr/>
          </p:nvSpPr>
          <p:spPr>
            <a:xfrm>
              <a:off x="6172200" y="4648200"/>
              <a:ext cx="1981201" cy="19812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900" dirty="0">
                  <a:latin typeface="Franklin Gothic Medium Cond" panose="020B0606030402020204" pitchFamily="34" charset="0"/>
                </a:rPr>
                <a:t>a</a:t>
              </a:r>
              <a:r>
                <a:rPr lang="en-US" sz="1900" dirty="0" smtClean="0">
                  <a:latin typeface="Franklin Gothic Medium Cond" panose="020B0606030402020204" pitchFamily="34" charset="0"/>
                </a:rPr>
                <a:t>nd the </a:t>
              </a:r>
              <a:r>
                <a:rPr lang="en-US" sz="1900" b="1" dirty="0" smtClean="0">
                  <a:latin typeface="Franklin Gothic Medium Cond" panose="020B0606030402020204" pitchFamily="34" charset="0"/>
                </a:rPr>
                <a:t>process</a:t>
              </a:r>
              <a:r>
                <a:rPr lang="en-US" sz="1900" dirty="0" smtClean="0">
                  <a:latin typeface="Franklin Gothic Medium Cond" panose="020B0606030402020204" pitchFamily="34" charset="0"/>
                </a:rPr>
                <a:t> you will follow when taking the test.</a:t>
              </a:r>
              <a:endParaRPr lang="en-US" sz="1900" dirty="0">
                <a:latin typeface="Franklin Gothic Medium Cond" panose="020B0606030402020204" pitchFamily="34" charset="0"/>
              </a:endParaRPr>
            </a:p>
          </p:txBody>
        </p:sp>
        <p:sp>
          <p:nvSpPr>
            <p:cNvPr id="11" name="Flowchart: Connector 10"/>
            <p:cNvSpPr/>
            <p:nvPr/>
          </p:nvSpPr>
          <p:spPr>
            <a:xfrm>
              <a:off x="7837057" y="4876800"/>
              <a:ext cx="304800" cy="304800"/>
            </a:xfrm>
            <a:prstGeom prst="flowChartConnector">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6324600" y="5334000"/>
              <a:ext cx="152400" cy="1524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6236855" y="5553364"/>
              <a:ext cx="87745" cy="8543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lowchart: Connector 14"/>
          <p:cNvSpPr/>
          <p:nvPr/>
        </p:nvSpPr>
        <p:spPr>
          <a:xfrm>
            <a:off x="5543559" y="1992046"/>
            <a:ext cx="849746" cy="819727"/>
          </a:xfrm>
          <a:prstGeom prst="flowChartConnector">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Flowchart: Connector 15"/>
          <p:cNvSpPr/>
          <p:nvPr/>
        </p:nvSpPr>
        <p:spPr>
          <a:xfrm>
            <a:off x="6581485" y="2152074"/>
            <a:ext cx="1255571" cy="1276926"/>
          </a:xfrm>
          <a:prstGeom prst="flowChartConnector">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1659077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10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4409" y="1905000"/>
            <a:ext cx="2113922" cy="4495800"/>
            <a:chOff x="244409" y="1905000"/>
            <a:chExt cx="2113922" cy="4495800"/>
          </a:xfrm>
        </p:grpSpPr>
        <p:sp>
          <p:nvSpPr>
            <p:cNvPr id="9" name="Freeform 8"/>
            <p:cNvSpPr/>
            <p:nvPr/>
          </p:nvSpPr>
          <p:spPr>
            <a:xfrm>
              <a:off x="244409" y="1905000"/>
              <a:ext cx="2113922" cy="4495800"/>
            </a:xfrm>
            <a:custGeom>
              <a:avLst/>
              <a:gdLst>
                <a:gd name="connsiteX0" fmla="*/ 0 w 2113922"/>
                <a:gd name="connsiteY0" fmla="*/ 211392 h 4495800"/>
                <a:gd name="connsiteX1" fmla="*/ 211392 w 2113922"/>
                <a:gd name="connsiteY1" fmla="*/ 0 h 4495800"/>
                <a:gd name="connsiteX2" fmla="*/ 1902530 w 2113922"/>
                <a:gd name="connsiteY2" fmla="*/ 0 h 4495800"/>
                <a:gd name="connsiteX3" fmla="*/ 2113922 w 2113922"/>
                <a:gd name="connsiteY3" fmla="*/ 211392 h 4495800"/>
                <a:gd name="connsiteX4" fmla="*/ 2113922 w 2113922"/>
                <a:gd name="connsiteY4" fmla="*/ 4284408 h 4495800"/>
                <a:gd name="connsiteX5" fmla="*/ 1902530 w 2113922"/>
                <a:gd name="connsiteY5" fmla="*/ 4495800 h 4495800"/>
                <a:gd name="connsiteX6" fmla="*/ 211392 w 2113922"/>
                <a:gd name="connsiteY6" fmla="*/ 4495800 h 4495800"/>
                <a:gd name="connsiteX7" fmla="*/ 0 w 2113922"/>
                <a:gd name="connsiteY7" fmla="*/ 4284408 h 4495800"/>
                <a:gd name="connsiteX8" fmla="*/ 0 w 2113922"/>
                <a:gd name="connsiteY8" fmla="*/ 211392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922" h="4495800">
                  <a:moveTo>
                    <a:pt x="0" y="211392"/>
                  </a:moveTo>
                  <a:cubicBezTo>
                    <a:pt x="0" y="94643"/>
                    <a:pt x="94643" y="0"/>
                    <a:pt x="211392" y="0"/>
                  </a:cubicBezTo>
                  <a:lnTo>
                    <a:pt x="1902530" y="0"/>
                  </a:lnTo>
                  <a:cubicBezTo>
                    <a:pt x="2019279" y="0"/>
                    <a:pt x="2113922" y="94643"/>
                    <a:pt x="2113922" y="211392"/>
                  </a:cubicBezTo>
                  <a:lnTo>
                    <a:pt x="2113922" y="4284408"/>
                  </a:lnTo>
                  <a:cubicBezTo>
                    <a:pt x="2113922" y="4401157"/>
                    <a:pt x="2019279" y="4495800"/>
                    <a:pt x="1902530" y="4495800"/>
                  </a:cubicBezTo>
                  <a:lnTo>
                    <a:pt x="211392" y="4495800"/>
                  </a:lnTo>
                  <a:cubicBezTo>
                    <a:pt x="94643" y="4495800"/>
                    <a:pt x="0" y="4401157"/>
                    <a:pt x="0" y="4284408"/>
                  </a:cubicBezTo>
                  <a:lnTo>
                    <a:pt x="0" y="2113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926336" rIns="128016" bIns="1027176" numCol="1" spcCol="1270" anchor="ctr" anchorCtr="0">
              <a:noAutofit/>
            </a:bodyPr>
            <a:lstStyle/>
            <a:p>
              <a:pPr lvl="0" algn="ctr" defTabSz="800100" rtl="0">
                <a:lnSpc>
                  <a:spcPct val="90000"/>
                </a:lnSpc>
                <a:spcBef>
                  <a:spcPct val="0"/>
                </a:spcBef>
                <a:spcAft>
                  <a:spcPct val="35000"/>
                </a:spcAft>
              </a:pPr>
              <a:r>
                <a:rPr lang="en-US" sz="1800" kern="1200" dirty="0" smtClean="0">
                  <a:latin typeface="Franklin Gothic Medium Cond" panose="020B0606030402020204" pitchFamily="34" charset="0"/>
                </a:rPr>
                <a:t>When you have completed Session 1, review your work carefully and ensure you have answered every question.</a:t>
              </a:r>
              <a:endParaRPr lang="en-US" sz="1800" kern="1200" dirty="0">
                <a:latin typeface="Franklin Gothic Medium Cond" panose="020B0606030402020204" pitchFamily="34" charset="0"/>
              </a:endParaRPr>
            </a:p>
          </p:txBody>
        </p:sp>
        <p:sp>
          <p:nvSpPr>
            <p:cNvPr id="10" name="Oval 9"/>
            <p:cNvSpPr/>
            <p:nvPr/>
          </p:nvSpPr>
          <p:spPr>
            <a:xfrm>
              <a:off x="552820" y="2174748"/>
              <a:ext cx="1497101" cy="149710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9" name="Group 18"/>
          <p:cNvGrpSpPr/>
          <p:nvPr/>
        </p:nvGrpSpPr>
        <p:grpSpPr>
          <a:xfrm>
            <a:off x="2421750" y="1905000"/>
            <a:ext cx="2113922" cy="4495800"/>
            <a:chOff x="2421750" y="1905000"/>
            <a:chExt cx="2113922" cy="4495800"/>
          </a:xfrm>
        </p:grpSpPr>
        <p:sp>
          <p:nvSpPr>
            <p:cNvPr id="11" name="Freeform 10"/>
            <p:cNvSpPr/>
            <p:nvPr/>
          </p:nvSpPr>
          <p:spPr>
            <a:xfrm>
              <a:off x="2421750" y="1905000"/>
              <a:ext cx="2113922" cy="4495800"/>
            </a:xfrm>
            <a:custGeom>
              <a:avLst/>
              <a:gdLst>
                <a:gd name="connsiteX0" fmla="*/ 0 w 2113922"/>
                <a:gd name="connsiteY0" fmla="*/ 211392 h 4495800"/>
                <a:gd name="connsiteX1" fmla="*/ 211392 w 2113922"/>
                <a:gd name="connsiteY1" fmla="*/ 0 h 4495800"/>
                <a:gd name="connsiteX2" fmla="*/ 1902530 w 2113922"/>
                <a:gd name="connsiteY2" fmla="*/ 0 h 4495800"/>
                <a:gd name="connsiteX3" fmla="*/ 2113922 w 2113922"/>
                <a:gd name="connsiteY3" fmla="*/ 211392 h 4495800"/>
                <a:gd name="connsiteX4" fmla="*/ 2113922 w 2113922"/>
                <a:gd name="connsiteY4" fmla="*/ 4284408 h 4495800"/>
                <a:gd name="connsiteX5" fmla="*/ 1902530 w 2113922"/>
                <a:gd name="connsiteY5" fmla="*/ 4495800 h 4495800"/>
                <a:gd name="connsiteX6" fmla="*/ 211392 w 2113922"/>
                <a:gd name="connsiteY6" fmla="*/ 4495800 h 4495800"/>
                <a:gd name="connsiteX7" fmla="*/ 0 w 2113922"/>
                <a:gd name="connsiteY7" fmla="*/ 4284408 h 4495800"/>
                <a:gd name="connsiteX8" fmla="*/ 0 w 2113922"/>
                <a:gd name="connsiteY8" fmla="*/ 211392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922" h="4495800">
                  <a:moveTo>
                    <a:pt x="0" y="211392"/>
                  </a:moveTo>
                  <a:cubicBezTo>
                    <a:pt x="0" y="94643"/>
                    <a:pt x="94643" y="0"/>
                    <a:pt x="211392" y="0"/>
                  </a:cubicBezTo>
                  <a:lnTo>
                    <a:pt x="1902530" y="0"/>
                  </a:lnTo>
                  <a:cubicBezTo>
                    <a:pt x="2019279" y="0"/>
                    <a:pt x="2113922" y="94643"/>
                    <a:pt x="2113922" y="211392"/>
                  </a:cubicBezTo>
                  <a:lnTo>
                    <a:pt x="2113922" y="4284408"/>
                  </a:lnTo>
                  <a:cubicBezTo>
                    <a:pt x="2113922" y="4401157"/>
                    <a:pt x="2019279" y="4495800"/>
                    <a:pt x="1902530" y="4495800"/>
                  </a:cubicBezTo>
                  <a:lnTo>
                    <a:pt x="211392" y="4495800"/>
                  </a:lnTo>
                  <a:cubicBezTo>
                    <a:pt x="94643" y="4495800"/>
                    <a:pt x="0" y="4401157"/>
                    <a:pt x="0" y="4284408"/>
                  </a:cubicBezTo>
                  <a:lnTo>
                    <a:pt x="0" y="2113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926336" rIns="128016" bIns="1027176" numCol="1" spcCol="1270" anchor="ctr" anchorCtr="0">
              <a:noAutofit/>
            </a:bodyPr>
            <a:lstStyle/>
            <a:p>
              <a:pPr lvl="0" algn="ctr" defTabSz="800100" rtl="0">
                <a:lnSpc>
                  <a:spcPct val="90000"/>
                </a:lnSpc>
                <a:spcBef>
                  <a:spcPct val="0"/>
                </a:spcBef>
                <a:spcAft>
                  <a:spcPct val="35000"/>
                </a:spcAft>
              </a:pPr>
              <a:r>
                <a:rPr lang="en-US" sz="1800" kern="1200" dirty="0" smtClean="0">
                  <a:latin typeface="Franklin Gothic Medium Cond" panose="020B0606030402020204" pitchFamily="34" charset="0"/>
                </a:rPr>
                <a:t>On the last item, select the </a:t>
              </a:r>
              <a:r>
                <a:rPr lang="en-US" sz="1800" b="1" kern="1200" dirty="0" smtClean="0">
                  <a:solidFill>
                    <a:schemeClr val="accent3">
                      <a:lumMod val="60000"/>
                      <a:lumOff val="40000"/>
                    </a:schemeClr>
                  </a:solidFill>
                  <a:latin typeface="Franklin Gothic Medium Cond" panose="020B0606030402020204" pitchFamily="34" charset="0"/>
                </a:rPr>
                <a:t>Next</a:t>
              </a:r>
              <a:r>
                <a:rPr lang="en-US" sz="1800" kern="1200" dirty="0" smtClean="0">
                  <a:solidFill>
                    <a:srgbClr val="00B050"/>
                  </a:solidFill>
                  <a:latin typeface="Franklin Gothic Medium Cond" panose="020B0606030402020204" pitchFamily="34" charset="0"/>
                </a:rPr>
                <a:t> </a:t>
              </a:r>
              <a:r>
                <a:rPr lang="en-US" sz="1800" kern="1200" dirty="0" smtClean="0">
                  <a:latin typeface="Franklin Gothic Medium Cond" panose="020B0606030402020204" pitchFamily="34" charset="0"/>
                </a:rPr>
                <a:t>button, which will take you to the </a:t>
              </a:r>
              <a:r>
                <a:rPr lang="en-US" sz="1800" b="1" kern="1200" dirty="0" smtClean="0">
                  <a:latin typeface="Franklin Gothic Medium Cond" panose="020B0606030402020204" pitchFamily="34" charset="0"/>
                </a:rPr>
                <a:t>Review</a:t>
              </a:r>
              <a:r>
                <a:rPr lang="en-US" sz="1800" kern="1200" dirty="0" smtClean="0">
                  <a:latin typeface="Franklin Gothic Medium Cond" panose="020B0606030402020204" pitchFamily="34" charset="0"/>
                </a:rPr>
                <a:t> screen.</a:t>
              </a:r>
              <a:endParaRPr lang="en-US" sz="1800" kern="1200" dirty="0">
                <a:latin typeface="Franklin Gothic Medium Cond" panose="020B0606030402020204" pitchFamily="34" charset="0"/>
              </a:endParaRPr>
            </a:p>
          </p:txBody>
        </p:sp>
        <p:sp>
          <p:nvSpPr>
            <p:cNvPr id="12" name="Oval 11"/>
            <p:cNvSpPr/>
            <p:nvPr/>
          </p:nvSpPr>
          <p:spPr>
            <a:xfrm>
              <a:off x="2730160" y="2174748"/>
              <a:ext cx="1497101" cy="149710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1" name="Group 20"/>
          <p:cNvGrpSpPr/>
          <p:nvPr/>
        </p:nvGrpSpPr>
        <p:grpSpPr>
          <a:xfrm>
            <a:off x="6776430" y="1905000"/>
            <a:ext cx="2113922" cy="4495800"/>
            <a:chOff x="6776430" y="1905000"/>
            <a:chExt cx="2113922" cy="4495800"/>
          </a:xfrm>
        </p:grpSpPr>
        <p:sp>
          <p:nvSpPr>
            <p:cNvPr id="15" name="Freeform 14"/>
            <p:cNvSpPr/>
            <p:nvPr/>
          </p:nvSpPr>
          <p:spPr>
            <a:xfrm>
              <a:off x="6776430" y="1905000"/>
              <a:ext cx="2113922" cy="4495800"/>
            </a:xfrm>
            <a:custGeom>
              <a:avLst/>
              <a:gdLst>
                <a:gd name="connsiteX0" fmla="*/ 0 w 2113922"/>
                <a:gd name="connsiteY0" fmla="*/ 211392 h 4495800"/>
                <a:gd name="connsiteX1" fmla="*/ 211392 w 2113922"/>
                <a:gd name="connsiteY1" fmla="*/ 0 h 4495800"/>
                <a:gd name="connsiteX2" fmla="*/ 1902530 w 2113922"/>
                <a:gd name="connsiteY2" fmla="*/ 0 h 4495800"/>
                <a:gd name="connsiteX3" fmla="*/ 2113922 w 2113922"/>
                <a:gd name="connsiteY3" fmla="*/ 211392 h 4495800"/>
                <a:gd name="connsiteX4" fmla="*/ 2113922 w 2113922"/>
                <a:gd name="connsiteY4" fmla="*/ 4284408 h 4495800"/>
                <a:gd name="connsiteX5" fmla="*/ 1902530 w 2113922"/>
                <a:gd name="connsiteY5" fmla="*/ 4495800 h 4495800"/>
                <a:gd name="connsiteX6" fmla="*/ 211392 w 2113922"/>
                <a:gd name="connsiteY6" fmla="*/ 4495800 h 4495800"/>
                <a:gd name="connsiteX7" fmla="*/ 0 w 2113922"/>
                <a:gd name="connsiteY7" fmla="*/ 4284408 h 4495800"/>
                <a:gd name="connsiteX8" fmla="*/ 0 w 2113922"/>
                <a:gd name="connsiteY8" fmla="*/ 211392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922" h="4495800">
                  <a:moveTo>
                    <a:pt x="0" y="211392"/>
                  </a:moveTo>
                  <a:cubicBezTo>
                    <a:pt x="0" y="94643"/>
                    <a:pt x="94643" y="0"/>
                    <a:pt x="211392" y="0"/>
                  </a:cubicBezTo>
                  <a:lnTo>
                    <a:pt x="1902530" y="0"/>
                  </a:lnTo>
                  <a:cubicBezTo>
                    <a:pt x="2019279" y="0"/>
                    <a:pt x="2113922" y="94643"/>
                    <a:pt x="2113922" y="211392"/>
                  </a:cubicBezTo>
                  <a:lnTo>
                    <a:pt x="2113922" y="4284408"/>
                  </a:lnTo>
                  <a:cubicBezTo>
                    <a:pt x="2113922" y="4401157"/>
                    <a:pt x="2019279" y="4495800"/>
                    <a:pt x="1902530" y="4495800"/>
                  </a:cubicBezTo>
                  <a:lnTo>
                    <a:pt x="211392" y="4495800"/>
                  </a:lnTo>
                  <a:cubicBezTo>
                    <a:pt x="94643" y="4495800"/>
                    <a:pt x="0" y="4401157"/>
                    <a:pt x="0" y="4284408"/>
                  </a:cubicBezTo>
                  <a:lnTo>
                    <a:pt x="0" y="2113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926336" rIns="128016" bIns="102717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Franklin Gothic Medium Cond" panose="020B0606030402020204" pitchFamily="34" charset="0"/>
                  <a:cs typeface="Franklin Gothic Book" pitchFamily="34" charset="0"/>
                </a:rPr>
                <a:t>Follow your test administrator's instructions regarding what to do if you finish your test before the session has ended.</a:t>
              </a:r>
            </a:p>
          </p:txBody>
        </p:sp>
        <p:sp>
          <p:nvSpPr>
            <p:cNvPr id="16" name="Oval 15"/>
            <p:cNvSpPr/>
            <p:nvPr/>
          </p:nvSpPr>
          <p:spPr>
            <a:xfrm>
              <a:off x="7084841" y="2174748"/>
              <a:ext cx="1497101" cy="149710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7" name="Left-Right Arrow 16"/>
          <p:cNvSpPr/>
          <p:nvPr/>
        </p:nvSpPr>
        <p:spPr>
          <a:xfrm>
            <a:off x="588392" y="5501640"/>
            <a:ext cx="7957978" cy="674370"/>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 name="Slide Number Placeholder 3"/>
          <p:cNvSpPr>
            <a:spLocks noGrp="1"/>
          </p:cNvSpPr>
          <p:nvPr>
            <p:ph type="sldNum" sz="quarter" idx="4"/>
          </p:nvPr>
        </p:nvSpPr>
        <p:spPr/>
        <p:txBody>
          <a:bodyPr/>
          <a:lstStyle/>
          <a:p>
            <a:fld id="{89E68A67-840E-41CC-BCED-62C4D3E9E886}" type="slidenum">
              <a:rPr lang="en-US" smtClean="0"/>
              <a:pPr/>
              <a:t>30</a:t>
            </a:fld>
            <a:endParaRPr lang="en-US" dirty="0"/>
          </a:p>
        </p:txBody>
      </p:sp>
      <p:sp>
        <p:nvSpPr>
          <p:cNvPr id="6" name="Title 1"/>
          <p:cNvSpPr txBox="1">
            <a:spLocks/>
          </p:cNvSpPr>
          <p:nvPr/>
        </p:nvSpPr>
        <p:spPr bwMode="gray">
          <a:xfrm>
            <a:off x="-4619" y="893412"/>
            <a:ext cx="9144000" cy="677917"/>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Finishing Session 1</a:t>
            </a:r>
            <a:endParaRPr lang="en-US" sz="4400" b="1" dirty="0">
              <a:solidFill>
                <a:schemeClr val="bg2"/>
              </a:solidFill>
              <a:latin typeface="Franklin Gothic Medium Cond" panose="020B0606030402020204" pitchFamily="34" charset="0"/>
            </a:endParaRPr>
          </a:p>
        </p:txBody>
      </p:sp>
      <p:grpSp>
        <p:nvGrpSpPr>
          <p:cNvPr id="23" name="Group 22"/>
          <p:cNvGrpSpPr/>
          <p:nvPr/>
        </p:nvGrpSpPr>
        <p:grpSpPr>
          <a:xfrm>
            <a:off x="2049921" y="1905000"/>
            <a:ext cx="4951228" cy="4495800"/>
            <a:chOff x="2049921" y="1905000"/>
            <a:chExt cx="4951228" cy="4495800"/>
          </a:xfrm>
        </p:grpSpPr>
        <p:grpSp>
          <p:nvGrpSpPr>
            <p:cNvPr id="20" name="Group 19"/>
            <p:cNvGrpSpPr/>
            <p:nvPr/>
          </p:nvGrpSpPr>
          <p:grpSpPr>
            <a:xfrm>
              <a:off x="4599090" y="1905000"/>
              <a:ext cx="2113922" cy="4495800"/>
              <a:chOff x="4599090" y="1905000"/>
              <a:chExt cx="2113922" cy="4495800"/>
            </a:xfrm>
          </p:grpSpPr>
          <p:sp>
            <p:nvSpPr>
              <p:cNvPr id="13" name="Freeform 12"/>
              <p:cNvSpPr/>
              <p:nvPr/>
            </p:nvSpPr>
            <p:spPr>
              <a:xfrm>
                <a:off x="4599090" y="1905000"/>
                <a:ext cx="2113922" cy="4495800"/>
              </a:xfrm>
              <a:custGeom>
                <a:avLst/>
                <a:gdLst>
                  <a:gd name="connsiteX0" fmla="*/ 0 w 2113922"/>
                  <a:gd name="connsiteY0" fmla="*/ 211392 h 4495800"/>
                  <a:gd name="connsiteX1" fmla="*/ 211392 w 2113922"/>
                  <a:gd name="connsiteY1" fmla="*/ 0 h 4495800"/>
                  <a:gd name="connsiteX2" fmla="*/ 1902530 w 2113922"/>
                  <a:gd name="connsiteY2" fmla="*/ 0 h 4495800"/>
                  <a:gd name="connsiteX3" fmla="*/ 2113922 w 2113922"/>
                  <a:gd name="connsiteY3" fmla="*/ 211392 h 4495800"/>
                  <a:gd name="connsiteX4" fmla="*/ 2113922 w 2113922"/>
                  <a:gd name="connsiteY4" fmla="*/ 4284408 h 4495800"/>
                  <a:gd name="connsiteX5" fmla="*/ 1902530 w 2113922"/>
                  <a:gd name="connsiteY5" fmla="*/ 4495800 h 4495800"/>
                  <a:gd name="connsiteX6" fmla="*/ 211392 w 2113922"/>
                  <a:gd name="connsiteY6" fmla="*/ 4495800 h 4495800"/>
                  <a:gd name="connsiteX7" fmla="*/ 0 w 2113922"/>
                  <a:gd name="connsiteY7" fmla="*/ 4284408 h 4495800"/>
                  <a:gd name="connsiteX8" fmla="*/ 0 w 2113922"/>
                  <a:gd name="connsiteY8" fmla="*/ 211392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922" h="4495800">
                    <a:moveTo>
                      <a:pt x="0" y="211392"/>
                    </a:moveTo>
                    <a:cubicBezTo>
                      <a:pt x="0" y="94643"/>
                      <a:pt x="94643" y="0"/>
                      <a:pt x="211392" y="0"/>
                    </a:cubicBezTo>
                    <a:lnTo>
                      <a:pt x="1902530" y="0"/>
                    </a:lnTo>
                    <a:cubicBezTo>
                      <a:pt x="2019279" y="0"/>
                      <a:pt x="2113922" y="94643"/>
                      <a:pt x="2113922" y="211392"/>
                    </a:cubicBezTo>
                    <a:lnTo>
                      <a:pt x="2113922" y="4284408"/>
                    </a:lnTo>
                    <a:cubicBezTo>
                      <a:pt x="2113922" y="4401157"/>
                      <a:pt x="2019279" y="4495800"/>
                      <a:pt x="1902530" y="4495800"/>
                    </a:cubicBezTo>
                    <a:lnTo>
                      <a:pt x="211392" y="4495800"/>
                    </a:lnTo>
                    <a:cubicBezTo>
                      <a:pt x="94643" y="4495800"/>
                      <a:pt x="0" y="4401157"/>
                      <a:pt x="0" y="4284408"/>
                    </a:cubicBezTo>
                    <a:lnTo>
                      <a:pt x="0" y="2113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926336" rIns="128016" bIns="102717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Franklin Gothic Medium Cond" panose="020B0606030402020204" pitchFamily="34" charset="0"/>
                    <a:cs typeface="Franklin Gothic Book" pitchFamily="34" charset="0"/>
                  </a:rPr>
                  <a:t>Once you have reviewed any items, select the </a:t>
                </a:r>
                <a:r>
                  <a:rPr lang="en-US" sz="1800" b="1" kern="1200" dirty="0" smtClean="0">
                    <a:solidFill>
                      <a:schemeClr val="accent3">
                        <a:lumMod val="60000"/>
                        <a:lumOff val="40000"/>
                      </a:schemeClr>
                    </a:solidFill>
                    <a:latin typeface="Franklin Gothic Medium Cond" panose="020B0606030402020204" pitchFamily="34" charset="0"/>
                    <a:cs typeface="Franklin Gothic Book" pitchFamily="34" charset="0"/>
                  </a:rPr>
                  <a:t>End Session</a:t>
                </a:r>
                <a:r>
                  <a:rPr lang="en-US" sz="1800" kern="1200" dirty="0" smtClean="0">
                    <a:solidFill>
                      <a:schemeClr val="bg1"/>
                    </a:solidFill>
                    <a:latin typeface="Franklin Gothic Medium Cond" panose="020B0606030402020204" pitchFamily="34" charset="0"/>
                    <a:cs typeface="Franklin Gothic Book" pitchFamily="34" charset="0"/>
                  </a:rPr>
                  <a:t> button on the review screen.</a:t>
                </a:r>
                <a:endParaRPr lang="en-US" sz="1800" kern="1200" dirty="0">
                  <a:solidFill>
                    <a:schemeClr val="bg1"/>
                  </a:solidFill>
                  <a:latin typeface="Franklin Gothic Medium Cond" panose="020B0606030402020204" pitchFamily="34" charset="0"/>
                </a:endParaRPr>
              </a:p>
            </p:txBody>
          </p:sp>
          <p:sp>
            <p:nvSpPr>
              <p:cNvPr id="14" name="Oval 13"/>
              <p:cNvSpPr/>
              <p:nvPr/>
            </p:nvSpPr>
            <p:spPr>
              <a:xfrm>
                <a:off x="4907500" y="2174748"/>
                <a:ext cx="1497101" cy="149710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22" name="Picture 21"/>
            <p:cNvPicPr/>
            <p:nvPr/>
          </p:nvPicPr>
          <p:blipFill rotWithShape="1">
            <a:blip r:embed="rId3"/>
            <a:srcRect t="87855"/>
            <a:stretch/>
          </p:blipFill>
          <p:spPr>
            <a:xfrm>
              <a:off x="2049921" y="5585504"/>
              <a:ext cx="4951228" cy="468601"/>
            </a:xfrm>
            <a:prstGeom prst="rect">
              <a:avLst/>
            </a:prstGeom>
            <a:ln>
              <a:solidFill>
                <a:schemeClr val="bg1">
                  <a:lumMod val="75000"/>
                </a:schemeClr>
              </a:solidFill>
            </a:ln>
          </p:spPr>
        </p:pic>
      </p:grpSp>
    </p:spTree>
    <p:extLst>
      <p:ext uri="{BB962C8B-B14F-4D97-AF65-F5344CB8AC3E}">
        <p14:creationId xmlns:p14="http://schemas.microsoft.com/office/powerpoint/2010/main" val="4125862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9E68A67-840E-41CC-BCED-62C4D3E9E886}" type="slidenum">
              <a:rPr lang="en-US" smtClean="0"/>
              <a:pPr/>
              <a:t>31</a:t>
            </a:fld>
            <a:endParaRPr lang="en-US"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299278229"/>
              </p:ext>
            </p:extLst>
          </p:nvPr>
        </p:nvGraphicFramePr>
        <p:xfrm>
          <a:off x="0" y="1905000"/>
          <a:ext cx="8610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bwMode="gray">
          <a:xfrm>
            <a:off x="0" y="871951"/>
            <a:ext cx="9144000" cy="677917"/>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Starting Session 2</a:t>
            </a:r>
            <a:endParaRPr lang="en-US" sz="4400" b="1" dirty="0">
              <a:solidFill>
                <a:schemeClr val="bg2"/>
              </a:solidFill>
              <a:latin typeface="Franklin Gothic Medium Cond" panose="020B0606030402020204" pitchFamily="34" charset="0"/>
            </a:endParaRPr>
          </a:p>
        </p:txBody>
      </p:sp>
    </p:spTree>
    <p:extLst>
      <p:ext uri="{BB962C8B-B14F-4D97-AF65-F5344CB8AC3E}">
        <p14:creationId xmlns:p14="http://schemas.microsoft.com/office/powerpoint/2010/main" val="36155889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65068" y="3692645"/>
            <a:ext cx="2683913" cy="2385596"/>
            <a:chOff x="265068" y="3692645"/>
            <a:chExt cx="2683913" cy="2385596"/>
          </a:xfrm>
        </p:grpSpPr>
        <p:sp>
          <p:nvSpPr>
            <p:cNvPr id="9" name="L-Shape 8"/>
            <p:cNvSpPr/>
            <p:nvPr/>
          </p:nvSpPr>
          <p:spPr>
            <a:xfrm rot="5400000">
              <a:off x="799479" y="3158234"/>
              <a:ext cx="1609724" cy="2678545"/>
            </a:xfrm>
            <a:prstGeom prst="corner">
              <a:avLst>
                <a:gd name="adj1" fmla="val 16120"/>
                <a:gd name="adj2" fmla="val 16110"/>
              </a:avLst>
            </a:prstGeom>
          </p:spPr>
          <p:style>
            <a:lnRef idx="2">
              <a:schemeClr val="accent1">
                <a:shade val="80000"/>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0" name="Freeform 9"/>
            <p:cNvSpPr/>
            <p:nvPr/>
          </p:nvSpPr>
          <p:spPr>
            <a:xfrm>
              <a:off x="530775" y="3958542"/>
              <a:ext cx="2418206" cy="2119699"/>
            </a:xfrm>
            <a:custGeom>
              <a:avLst/>
              <a:gdLst>
                <a:gd name="connsiteX0" fmla="*/ 0 w 2418206"/>
                <a:gd name="connsiteY0" fmla="*/ 0 h 2119699"/>
                <a:gd name="connsiteX1" fmla="*/ 2418206 w 2418206"/>
                <a:gd name="connsiteY1" fmla="*/ 0 h 2119699"/>
                <a:gd name="connsiteX2" fmla="*/ 2418206 w 2418206"/>
                <a:gd name="connsiteY2" fmla="*/ 2119699 h 2119699"/>
                <a:gd name="connsiteX3" fmla="*/ 0 w 2418206"/>
                <a:gd name="connsiteY3" fmla="*/ 2119699 h 2119699"/>
                <a:gd name="connsiteX4" fmla="*/ 0 w 2418206"/>
                <a:gd name="connsiteY4" fmla="*/ 0 h 211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206" h="2119699">
                  <a:moveTo>
                    <a:pt x="0" y="0"/>
                  </a:moveTo>
                  <a:lnTo>
                    <a:pt x="2418206" y="0"/>
                  </a:lnTo>
                  <a:lnTo>
                    <a:pt x="2418206" y="2119699"/>
                  </a:lnTo>
                  <a:lnTo>
                    <a:pt x="0" y="21196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solidFill>
                    <a:schemeClr val="accent1">
                      <a:lumMod val="75000"/>
                    </a:schemeClr>
                  </a:solidFill>
                  <a:latin typeface="Franklin Gothic Medium Cond" panose="020B0606030402020204" pitchFamily="34" charset="0"/>
                </a:rPr>
                <a:t>When you have completed Session 2, review your work carefully and ensure you have answered every question. </a:t>
              </a:r>
              <a:endParaRPr lang="en-US" sz="2000" kern="1200" dirty="0">
                <a:solidFill>
                  <a:schemeClr val="accent1">
                    <a:lumMod val="75000"/>
                  </a:schemeClr>
                </a:solidFill>
                <a:latin typeface="Franklin Gothic Medium Cond" panose="020B0606030402020204" pitchFamily="34" charset="0"/>
              </a:endParaRPr>
            </a:p>
          </p:txBody>
        </p:sp>
      </p:grpSp>
      <p:sp>
        <p:nvSpPr>
          <p:cNvPr id="11" name="Isosceles Triangle 10"/>
          <p:cNvSpPr/>
          <p:nvPr/>
        </p:nvSpPr>
        <p:spPr>
          <a:xfrm>
            <a:off x="2492716" y="2961036"/>
            <a:ext cx="456265" cy="456265"/>
          </a:xfrm>
          <a:prstGeom prst="triangle">
            <a:avLst>
              <a:gd name="adj" fmla="val 100000"/>
            </a:avLst>
          </a:prstGeom>
        </p:spPr>
        <p:style>
          <a:lnRef idx="2">
            <a:schemeClr val="accent1">
              <a:shade val="80000"/>
              <a:hueOff val="75752"/>
              <a:satOff val="-3820"/>
              <a:lumOff val="7119"/>
              <a:alphaOff val="0"/>
            </a:schemeClr>
          </a:lnRef>
          <a:fillRef idx="1">
            <a:schemeClr val="accent1">
              <a:shade val="80000"/>
              <a:hueOff val="75752"/>
              <a:satOff val="-3820"/>
              <a:lumOff val="7119"/>
              <a:alphaOff val="0"/>
            </a:schemeClr>
          </a:fillRef>
          <a:effectRef idx="0">
            <a:schemeClr val="accent1">
              <a:shade val="80000"/>
              <a:hueOff val="75752"/>
              <a:satOff val="-3820"/>
              <a:lumOff val="7119"/>
              <a:alphaOff val="0"/>
            </a:schemeClr>
          </a:effectRef>
          <a:fontRef idx="minor">
            <a:schemeClr val="lt1"/>
          </a:fontRef>
        </p:style>
      </p:sp>
      <p:grpSp>
        <p:nvGrpSpPr>
          <p:cNvPr id="19" name="Group 18"/>
          <p:cNvGrpSpPr/>
          <p:nvPr/>
        </p:nvGrpSpPr>
        <p:grpSpPr>
          <a:xfrm>
            <a:off x="3225424" y="2961036"/>
            <a:ext cx="2683914" cy="2385597"/>
            <a:chOff x="3225424" y="2960101"/>
            <a:chExt cx="2683914" cy="2385597"/>
          </a:xfrm>
        </p:grpSpPr>
        <p:sp>
          <p:nvSpPr>
            <p:cNvPr id="12" name="L-Shape 11"/>
            <p:cNvSpPr/>
            <p:nvPr/>
          </p:nvSpPr>
          <p:spPr>
            <a:xfrm rot="5400000">
              <a:off x="3759835" y="2425690"/>
              <a:ext cx="1609724" cy="2678545"/>
            </a:xfrm>
            <a:prstGeom prst="corner">
              <a:avLst>
                <a:gd name="adj1" fmla="val 16120"/>
                <a:gd name="adj2" fmla="val 16110"/>
              </a:avLst>
            </a:prstGeom>
          </p:spPr>
          <p:style>
            <a:lnRef idx="2">
              <a:schemeClr val="accent1">
                <a:shade val="80000"/>
                <a:hueOff val="151503"/>
                <a:satOff val="-7640"/>
                <a:lumOff val="14239"/>
                <a:alphaOff val="0"/>
              </a:schemeClr>
            </a:lnRef>
            <a:fillRef idx="1">
              <a:schemeClr val="accent1">
                <a:shade val="80000"/>
                <a:hueOff val="151503"/>
                <a:satOff val="-7640"/>
                <a:lumOff val="14239"/>
                <a:alphaOff val="0"/>
              </a:schemeClr>
            </a:fillRef>
            <a:effectRef idx="0">
              <a:schemeClr val="accent1">
                <a:shade val="80000"/>
                <a:hueOff val="151503"/>
                <a:satOff val="-7640"/>
                <a:lumOff val="14239"/>
                <a:alphaOff val="0"/>
              </a:schemeClr>
            </a:effectRef>
            <a:fontRef idx="minor">
              <a:schemeClr val="lt1"/>
            </a:fontRef>
          </p:style>
        </p:sp>
        <p:sp>
          <p:nvSpPr>
            <p:cNvPr id="13" name="Freeform 12"/>
            <p:cNvSpPr/>
            <p:nvPr/>
          </p:nvSpPr>
          <p:spPr>
            <a:xfrm>
              <a:off x="3491132" y="3225999"/>
              <a:ext cx="2418206" cy="2119699"/>
            </a:xfrm>
            <a:custGeom>
              <a:avLst/>
              <a:gdLst>
                <a:gd name="connsiteX0" fmla="*/ 0 w 2418206"/>
                <a:gd name="connsiteY0" fmla="*/ 0 h 2119699"/>
                <a:gd name="connsiteX1" fmla="*/ 2418206 w 2418206"/>
                <a:gd name="connsiteY1" fmla="*/ 0 h 2119699"/>
                <a:gd name="connsiteX2" fmla="*/ 2418206 w 2418206"/>
                <a:gd name="connsiteY2" fmla="*/ 2119699 h 2119699"/>
                <a:gd name="connsiteX3" fmla="*/ 0 w 2418206"/>
                <a:gd name="connsiteY3" fmla="*/ 2119699 h 2119699"/>
                <a:gd name="connsiteX4" fmla="*/ 0 w 2418206"/>
                <a:gd name="connsiteY4" fmla="*/ 0 h 211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206" h="2119699">
                  <a:moveTo>
                    <a:pt x="0" y="0"/>
                  </a:moveTo>
                  <a:lnTo>
                    <a:pt x="2418206" y="0"/>
                  </a:lnTo>
                  <a:lnTo>
                    <a:pt x="2418206" y="2119699"/>
                  </a:lnTo>
                  <a:lnTo>
                    <a:pt x="0" y="21196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solidFill>
                    <a:schemeClr val="accent1">
                      <a:lumMod val="75000"/>
                    </a:schemeClr>
                  </a:solidFill>
                  <a:latin typeface="Franklin Gothic Medium Cond" panose="020B0606030402020204" pitchFamily="34" charset="0"/>
                </a:rPr>
                <a:t>After you have checked your work, select </a:t>
              </a:r>
              <a:r>
                <a:rPr lang="en-US" sz="2000" b="1" kern="1200" dirty="0" smtClean="0">
                  <a:solidFill>
                    <a:srgbClr val="89D02A"/>
                  </a:solidFill>
                  <a:latin typeface="Franklin Gothic Medium Cond" panose="020B0606030402020204" pitchFamily="34" charset="0"/>
                </a:rPr>
                <a:t>End Test</a:t>
              </a:r>
              <a:r>
                <a:rPr lang="en-US" sz="2000" kern="1200" dirty="0" smtClean="0">
                  <a:solidFill>
                    <a:schemeClr val="accent1">
                      <a:lumMod val="75000"/>
                    </a:schemeClr>
                  </a:solidFill>
                  <a:latin typeface="Franklin Gothic Medium Cond" panose="020B0606030402020204" pitchFamily="34" charset="0"/>
                </a:rPr>
                <a:t>. </a:t>
              </a:r>
              <a:endParaRPr lang="en-US" sz="2000" kern="1200" dirty="0">
                <a:solidFill>
                  <a:schemeClr val="accent1">
                    <a:lumMod val="75000"/>
                  </a:schemeClr>
                </a:solidFill>
                <a:latin typeface="Franklin Gothic Medium Cond" panose="020B0606030402020204" pitchFamily="34" charset="0"/>
              </a:endParaRPr>
            </a:p>
          </p:txBody>
        </p:sp>
      </p:grpSp>
      <p:sp>
        <p:nvSpPr>
          <p:cNvPr id="14" name="Isosceles Triangle 13"/>
          <p:cNvSpPr/>
          <p:nvPr/>
        </p:nvSpPr>
        <p:spPr>
          <a:xfrm>
            <a:off x="5453073" y="2228493"/>
            <a:ext cx="456265" cy="456265"/>
          </a:xfrm>
          <a:prstGeom prst="triangle">
            <a:avLst>
              <a:gd name="adj" fmla="val 100000"/>
            </a:avLst>
          </a:prstGeom>
        </p:spPr>
        <p:style>
          <a:lnRef idx="2">
            <a:schemeClr val="accent1">
              <a:shade val="80000"/>
              <a:hueOff val="227255"/>
              <a:satOff val="-11461"/>
              <a:lumOff val="21358"/>
              <a:alphaOff val="0"/>
            </a:schemeClr>
          </a:lnRef>
          <a:fillRef idx="1">
            <a:schemeClr val="accent1">
              <a:shade val="80000"/>
              <a:hueOff val="227255"/>
              <a:satOff val="-11461"/>
              <a:lumOff val="21358"/>
              <a:alphaOff val="0"/>
            </a:schemeClr>
          </a:fillRef>
          <a:effectRef idx="0">
            <a:schemeClr val="accent1">
              <a:shade val="80000"/>
              <a:hueOff val="227255"/>
              <a:satOff val="-11461"/>
              <a:lumOff val="21358"/>
              <a:alphaOff val="0"/>
            </a:schemeClr>
          </a:effectRef>
          <a:fontRef idx="minor">
            <a:schemeClr val="lt1"/>
          </a:fontRef>
        </p:style>
      </p:sp>
      <p:grpSp>
        <p:nvGrpSpPr>
          <p:cNvPr id="18" name="Group 17"/>
          <p:cNvGrpSpPr/>
          <p:nvPr/>
        </p:nvGrpSpPr>
        <p:grpSpPr>
          <a:xfrm>
            <a:off x="6185781" y="2227559"/>
            <a:ext cx="2683914" cy="2385595"/>
            <a:chOff x="6185781" y="2227559"/>
            <a:chExt cx="2683914" cy="2385595"/>
          </a:xfrm>
        </p:grpSpPr>
        <p:sp>
          <p:nvSpPr>
            <p:cNvPr id="15" name="L-Shape 14"/>
            <p:cNvSpPr/>
            <p:nvPr/>
          </p:nvSpPr>
          <p:spPr>
            <a:xfrm rot="5400000">
              <a:off x="6720192" y="1693148"/>
              <a:ext cx="1609724" cy="2678545"/>
            </a:xfrm>
            <a:prstGeom prst="corner">
              <a:avLst>
                <a:gd name="adj1" fmla="val 16120"/>
                <a:gd name="adj2" fmla="val 16110"/>
              </a:avLst>
            </a:prstGeom>
          </p:spPr>
          <p:style>
            <a:lnRef idx="2">
              <a:schemeClr val="accent1">
                <a:shade val="80000"/>
                <a:hueOff val="303007"/>
                <a:satOff val="-15281"/>
                <a:lumOff val="28478"/>
                <a:alphaOff val="0"/>
              </a:schemeClr>
            </a:lnRef>
            <a:fillRef idx="1">
              <a:schemeClr val="accent1">
                <a:shade val="80000"/>
                <a:hueOff val="303007"/>
                <a:satOff val="-15281"/>
                <a:lumOff val="28478"/>
                <a:alphaOff val="0"/>
              </a:schemeClr>
            </a:fillRef>
            <a:effectRef idx="0">
              <a:schemeClr val="accent1">
                <a:shade val="80000"/>
                <a:hueOff val="303007"/>
                <a:satOff val="-15281"/>
                <a:lumOff val="28478"/>
                <a:alphaOff val="0"/>
              </a:schemeClr>
            </a:effectRef>
            <a:fontRef idx="minor">
              <a:schemeClr val="lt1"/>
            </a:fontRef>
          </p:style>
        </p:sp>
        <p:sp>
          <p:nvSpPr>
            <p:cNvPr id="16" name="Freeform 15"/>
            <p:cNvSpPr/>
            <p:nvPr/>
          </p:nvSpPr>
          <p:spPr>
            <a:xfrm>
              <a:off x="6451489" y="2493455"/>
              <a:ext cx="2418206" cy="2119699"/>
            </a:xfrm>
            <a:custGeom>
              <a:avLst/>
              <a:gdLst>
                <a:gd name="connsiteX0" fmla="*/ 0 w 2418206"/>
                <a:gd name="connsiteY0" fmla="*/ 0 h 2119699"/>
                <a:gd name="connsiteX1" fmla="*/ 2418206 w 2418206"/>
                <a:gd name="connsiteY1" fmla="*/ 0 h 2119699"/>
                <a:gd name="connsiteX2" fmla="*/ 2418206 w 2418206"/>
                <a:gd name="connsiteY2" fmla="*/ 2119699 h 2119699"/>
                <a:gd name="connsiteX3" fmla="*/ 0 w 2418206"/>
                <a:gd name="connsiteY3" fmla="*/ 2119699 h 2119699"/>
                <a:gd name="connsiteX4" fmla="*/ 0 w 2418206"/>
                <a:gd name="connsiteY4" fmla="*/ 0 h 211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206" h="2119699">
                  <a:moveTo>
                    <a:pt x="0" y="0"/>
                  </a:moveTo>
                  <a:lnTo>
                    <a:pt x="2418206" y="0"/>
                  </a:lnTo>
                  <a:lnTo>
                    <a:pt x="2418206" y="2119699"/>
                  </a:lnTo>
                  <a:lnTo>
                    <a:pt x="0" y="21196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solidFill>
                    <a:schemeClr val="accent1">
                      <a:lumMod val="75000"/>
                    </a:schemeClr>
                  </a:solidFill>
                  <a:latin typeface="Franklin Gothic Medium Cond" panose="020B0606030402020204" pitchFamily="34" charset="0"/>
                </a:rPr>
                <a:t>You will see a pop-up window saying that you have reached the end of the test. If you are ready to submit your test, select </a:t>
              </a:r>
              <a:r>
                <a:rPr lang="en-US" sz="2000" b="1" kern="1200" dirty="0" smtClean="0">
                  <a:solidFill>
                    <a:srgbClr val="89D02A"/>
                  </a:solidFill>
                  <a:latin typeface="Franklin Gothic Medium Cond" panose="020B0606030402020204" pitchFamily="34" charset="0"/>
                </a:rPr>
                <a:t>Yes</a:t>
              </a:r>
              <a:r>
                <a:rPr lang="en-US" sz="2000" kern="1200" dirty="0" smtClean="0">
                  <a:solidFill>
                    <a:schemeClr val="accent1">
                      <a:lumMod val="75000"/>
                    </a:schemeClr>
                  </a:solidFill>
                  <a:latin typeface="Franklin Gothic Medium Cond" panose="020B0606030402020204" pitchFamily="34" charset="0"/>
                </a:rPr>
                <a:t> to continue to the next screen.</a:t>
              </a:r>
              <a:endParaRPr lang="en-US" sz="2000" kern="1200" dirty="0">
                <a:solidFill>
                  <a:schemeClr val="accent1">
                    <a:lumMod val="75000"/>
                  </a:schemeClr>
                </a:solidFill>
                <a:latin typeface="Franklin Gothic Medium Cond" panose="020B0606030402020204" pitchFamily="34" charset="0"/>
              </a:endParaRPr>
            </a:p>
          </p:txBody>
        </p:sp>
      </p:grpSp>
      <p:sp>
        <p:nvSpPr>
          <p:cNvPr id="4" name="Slide Number Placeholder 3"/>
          <p:cNvSpPr>
            <a:spLocks noGrp="1"/>
          </p:cNvSpPr>
          <p:nvPr>
            <p:ph type="sldNum" sz="quarter" idx="4"/>
          </p:nvPr>
        </p:nvSpPr>
        <p:spPr/>
        <p:txBody>
          <a:bodyPr/>
          <a:lstStyle/>
          <a:p>
            <a:fld id="{89E68A67-840E-41CC-BCED-62C4D3E9E886}" type="slidenum">
              <a:rPr lang="en-US" smtClean="0"/>
              <a:pPr/>
              <a:t>32</a:t>
            </a:fld>
            <a:endParaRPr lang="en-US" dirty="0"/>
          </a:p>
        </p:txBody>
      </p:sp>
      <p:sp>
        <p:nvSpPr>
          <p:cNvPr id="6" name="Title 1"/>
          <p:cNvSpPr txBox="1">
            <a:spLocks/>
          </p:cNvSpPr>
          <p:nvPr/>
        </p:nvSpPr>
        <p:spPr bwMode="gray">
          <a:xfrm>
            <a:off x="0" y="883301"/>
            <a:ext cx="9144000" cy="677917"/>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Submitting Your Test</a:t>
            </a:r>
            <a:endParaRPr lang="en-US" sz="4400" b="1" dirty="0">
              <a:solidFill>
                <a:schemeClr val="bg2"/>
              </a:solidFill>
              <a:latin typeface="Franklin Gothic Medium Cond" panose="020B0606030402020204" pitchFamily="34" charset="0"/>
            </a:endParaRPr>
          </a:p>
        </p:txBody>
      </p:sp>
      <p:pic>
        <p:nvPicPr>
          <p:cNvPr id="21" name="Picture 20"/>
          <p:cNvPicPr/>
          <p:nvPr/>
        </p:nvPicPr>
        <p:blipFill>
          <a:blip r:embed="rId3"/>
          <a:stretch>
            <a:fillRect/>
          </a:stretch>
        </p:blipFill>
        <p:spPr>
          <a:xfrm>
            <a:off x="3792848" y="5465643"/>
            <a:ext cx="4693920" cy="1100455"/>
          </a:xfrm>
          <a:prstGeom prst="rect">
            <a:avLst/>
          </a:prstGeom>
          <a:ln>
            <a:solidFill>
              <a:schemeClr val="bg1">
                <a:lumMod val="75000"/>
              </a:schemeClr>
            </a:solidFill>
          </a:ln>
        </p:spPr>
      </p:pic>
      <p:cxnSp>
        <p:nvCxnSpPr>
          <p:cNvPr id="39" name="Elbow Connector 38"/>
          <p:cNvCxnSpPr/>
          <p:nvPr/>
        </p:nvCxnSpPr>
        <p:spPr>
          <a:xfrm rot="10800000" flipV="1">
            <a:off x="4687135" y="4215049"/>
            <a:ext cx="2710114" cy="2125520"/>
          </a:xfrm>
          <a:prstGeom prst="bentConnector3">
            <a:avLst>
              <a:gd name="adj1" fmla="val -50764"/>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a:stretch>
            <a:fillRect/>
          </a:stretch>
        </p:blipFill>
        <p:spPr>
          <a:xfrm>
            <a:off x="3142334" y="4707064"/>
            <a:ext cx="5602255" cy="405872"/>
          </a:xfrm>
          <a:prstGeom prst="rect">
            <a:avLst/>
          </a:prstGeom>
        </p:spPr>
      </p:pic>
      <p:cxnSp>
        <p:nvCxnSpPr>
          <p:cNvPr id="23" name="Elbow Connector 22"/>
          <p:cNvCxnSpPr/>
          <p:nvPr/>
        </p:nvCxnSpPr>
        <p:spPr>
          <a:xfrm rot="5400000">
            <a:off x="4487656" y="3869724"/>
            <a:ext cx="847654" cy="782772"/>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163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par>
                                <p:cTn id="13" presetID="6" presetClass="entr" presetSubtype="16"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par>
                                <p:cTn id="16" presetID="6" presetClass="entr" presetSubtype="16"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circle(in)">
                                      <p:cBhvr>
                                        <p:cTn id="18" dur="2000"/>
                                        <p:tgtEl>
                                          <p:spTgt spid="39"/>
                                        </p:tgtEl>
                                      </p:cBhvr>
                                    </p:animEffect>
                                  </p:childTnLst>
                                </p:cTn>
                              </p:par>
                              <p:par>
                                <p:cTn id="19" presetID="6" presetClass="entr" presetSubtype="16"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2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2000"/>
                                        <p:tgtEl>
                                          <p:spTgt spid="18"/>
                                        </p:tgtEl>
                                      </p:cBhvr>
                                    </p:animEffect>
                                  </p:childTnLst>
                                </p:cTn>
                              </p:par>
                              <p:par>
                                <p:cTn id="27" presetID="6"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ent-Up Arrow 8"/>
          <p:cNvSpPr/>
          <p:nvPr/>
        </p:nvSpPr>
        <p:spPr>
          <a:xfrm rot="5400000">
            <a:off x="633449" y="3336739"/>
            <a:ext cx="1240467" cy="141222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304800" y="1961656"/>
            <a:ext cx="2088217" cy="1461684"/>
          </a:xfrm>
          <a:custGeom>
            <a:avLst/>
            <a:gdLst>
              <a:gd name="connsiteX0" fmla="*/ 0 w 2088217"/>
              <a:gd name="connsiteY0" fmla="*/ 243663 h 1461684"/>
              <a:gd name="connsiteX1" fmla="*/ 243663 w 2088217"/>
              <a:gd name="connsiteY1" fmla="*/ 0 h 1461684"/>
              <a:gd name="connsiteX2" fmla="*/ 1844554 w 2088217"/>
              <a:gd name="connsiteY2" fmla="*/ 0 h 1461684"/>
              <a:gd name="connsiteX3" fmla="*/ 2088217 w 2088217"/>
              <a:gd name="connsiteY3" fmla="*/ 243663 h 1461684"/>
              <a:gd name="connsiteX4" fmla="*/ 2088217 w 2088217"/>
              <a:gd name="connsiteY4" fmla="*/ 1218021 h 1461684"/>
              <a:gd name="connsiteX5" fmla="*/ 1844554 w 2088217"/>
              <a:gd name="connsiteY5" fmla="*/ 1461684 h 1461684"/>
              <a:gd name="connsiteX6" fmla="*/ 243663 w 2088217"/>
              <a:gd name="connsiteY6" fmla="*/ 1461684 h 1461684"/>
              <a:gd name="connsiteX7" fmla="*/ 0 w 2088217"/>
              <a:gd name="connsiteY7" fmla="*/ 1218021 h 1461684"/>
              <a:gd name="connsiteX8" fmla="*/ 0 w 2088217"/>
              <a:gd name="connsiteY8" fmla="*/ 243663 h 146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217" h="1461684">
                <a:moveTo>
                  <a:pt x="0" y="243663"/>
                </a:moveTo>
                <a:cubicBezTo>
                  <a:pt x="0" y="109092"/>
                  <a:pt x="109092" y="0"/>
                  <a:pt x="243663" y="0"/>
                </a:cubicBezTo>
                <a:lnTo>
                  <a:pt x="1844554" y="0"/>
                </a:lnTo>
                <a:cubicBezTo>
                  <a:pt x="1979125" y="0"/>
                  <a:pt x="2088217" y="109092"/>
                  <a:pt x="2088217" y="243663"/>
                </a:cubicBezTo>
                <a:lnTo>
                  <a:pt x="2088217" y="1218021"/>
                </a:lnTo>
                <a:cubicBezTo>
                  <a:pt x="2088217" y="1352592"/>
                  <a:pt x="1979125" y="1461684"/>
                  <a:pt x="1844554" y="1461684"/>
                </a:cubicBezTo>
                <a:lnTo>
                  <a:pt x="243663" y="1461684"/>
                </a:lnTo>
                <a:cubicBezTo>
                  <a:pt x="109092" y="1461684"/>
                  <a:pt x="0" y="1352592"/>
                  <a:pt x="0" y="1218021"/>
                </a:cubicBezTo>
                <a:lnTo>
                  <a:pt x="0" y="243663"/>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32326" tIns="132326" rIns="132326" bIns="132326" numCol="1" spcCol="1270" anchor="ctr" anchorCtr="0">
            <a:noAutofit/>
          </a:bodyPr>
          <a:lstStyle/>
          <a:p>
            <a:pPr lvl="0" algn="ctr" defTabSz="711200" rtl="0">
              <a:lnSpc>
                <a:spcPct val="90000"/>
              </a:lnSpc>
              <a:spcBef>
                <a:spcPct val="0"/>
              </a:spcBef>
              <a:spcAft>
                <a:spcPct val="35000"/>
              </a:spcAft>
            </a:pPr>
            <a:r>
              <a:rPr lang="en-US" kern="1200" dirty="0" smtClean="0">
                <a:latin typeface="Franklin Gothic Medium Cond" panose="020B0606030402020204" pitchFamily="34" charset="0"/>
              </a:rPr>
              <a:t>Select </a:t>
            </a:r>
            <a:r>
              <a:rPr lang="en-US" b="1" kern="1200" dirty="0" smtClean="0">
                <a:solidFill>
                  <a:schemeClr val="accent3">
                    <a:lumMod val="60000"/>
                    <a:lumOff val="40000"/>
                  </a:schemeClr>
                </a:solidFill>
                <a:latin typeface="Franklin Gothic Medium Cond" panose="020B0606030402020204" pitchFamily="34" charset="0"/>
              </a:rPr>
              <a:t>Submit Test</a:t>
            </a:r>
            <a:r>
              <a:rPr lang="en-US" kern="1200" dirty="0" smtClean="0">
                <a:solidFill>
                  <a:schemeClr val="accent3">
                    <a:lumMod val="60000"/>
                    <a:lumOff val="40000"/>
                  </a:schemeClr>
                </a:solidFill>
                <a:latin typeface="Franklin Gothic Medium Cond" panose="020B0606030402020204" pitchFamily="34" charset="0"/>
              </a:rPr>
              <a:t> </a:t>
            </a:r>
            <a:r>
              <a:rPr lang="en-US" kern="1200" dirty="0" smtClean="0">
                <a:latin typeface="Franklin Gothic Medium Cond" panose="020B0606030402020204" pitchFamily="34" charset="0"/>
              </a:rPr>
              <a:t>on the Submit Test screen.</a:t>
            </a:r>
            <a:endParaRPr lang="en-US" kern="1200" dirty="0">
              <a:latin typeface="Franklin Gothic Medium Cond" panose="020B0606030402020204" pitchFamily="34" charset="0"/>
            </a:endParaRPr>
          </a:p>
        </p:txBody>
      </p:sp>
      <p:sp>
        <p:nvSpPr>
          <p:cNvPr id="11" name="Rectangle 10"/>
          <p:cNvSpPr/>
          <p:nvPr/>
        </p:nvSpPr>
        <p:spPr>
          <a:xfrm>
            <a:off x="3975963" y="2101061"/>
            <a:ext cx="1518770" cy="118139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Bent-Up Arrow 11"/>
          <p:cNvSpPr/>
          <p:nvPr/>
        </p:nvSpPr>
        <p:spPr>
          <a:xfrm rot="5400000">
            <a:off x="2364803" y="4978693"/>
            <a:ext cx="1240467" cy="141222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40315"/>
              <a:satOff val="-1995"/>
              <a:lumOff val="12849"/>
              <a:alphaOff val="0"/>
            </a:schemeClr>
          </a:fillRef>
          <a:effectRef idx="0">
            <a:schemeClr val="accent1">
              <a:tint val="50000"/>
              <a:hueOff val="40315"/>
              <a:satOff val="-1995"/>
              <a:lumOff val="12849"/>
              <a:alphaOff val="0"/>
            </a:schemeClr>
          </a:effectRef>
          <a:fontRef idx="minor">
            <a:schemeClr val="lt1">
              <a:hueOff val="0"/>
              <a:satOff val="0"/>
              <a:lumOff val="0"/>
              <a:alphaOff val="0"/>
            </a:schemeClr>
          </a:fontRef>
        </p:style>
      </p:sp>
      <p:sp>
        <p:nvSpPr>
          <p:cNvPr id="13" name="Freeform 12"/>
          <p:cNvSpPr/>
          <p:nvPr/>
        </p:nvSpPr>
        <p:spPr>
          <a:xfrm>
            <a:off x="2036154" y="3603609"/>
            <a:ext cx="2088217" cy="1461684"/>
          </a:xfrm>
          <a:custGeom>
            <a:avLst/>
            <a:gdLst>
              <a:gd name="connsiteX0" fmla="*/ 0 w 2088217"/>
              <a:gd name="connsiteY0" fmla="*/ 243663 h 1461684"/>
              <a:gd name="connsiteX1" fmla="*/ 243663 w 2088217"/>
              <a:gd name="connsiteY1" fmla="*/ 0 h 1461684"/>
              <a:gd name="connsiteX2" fmla="*/ 1844554 w 2088217"/>
              <a:gd name="connsiteY2" fmla="*/ 0 h 1461684"/>
              <a:gd name="connsiteX3" fmla="*/ 2088217 w 2088217"/>
              <a:gd name="connsiteY3" fmla="*/ 243663 h 1461684"/>
              <a:gd name="connsiteX4" fmla="*/ 2088217 w 2088217"/>
              <a:gd name="connsiteY4" fmla="*/ 1218021 h 1461684"/>
              <a:gd name="connsiteX5" fmla="*/ 1844554 w 2088217"/>
              <a:gd name="connsiteY5" fmla="*/ 1461684 h 1461684"/>
              <a:gd name="connsiteX6" fmla="*/ 243663 w 2088217"/>
              <a:gd name="connsiteY6" fmla="*/ 1461684 h 1461684"/>
              <a:gd name="connsiteX7" fmla="*/ 0 w 2088217"/>
              <a:gd name="connsiteY7" fmla="*/ 1218021 h 1461684"/>
              <a:gd name="connsiteX8" fmla="*/ 0 w 2088217"/>
              <a:gd name="connsiteY8" fmla="*/ 243663 h 146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217" h="1461684">
                <a:moveTo>
                  <a:pt x="0" y="243663"/>
                </a:moveTo>
                <a:cubicBezTo>
                  <a:pt x="0" y="109092"/>
                  <a:pt x="109092" y="0"/>
                  <a:pt x="243663" y="0"/>
                </a:cubicBezTo>
                <a:lnTo>
                  <a:pt x="1844554" y="0"/>
                </a:lnTo>
                <a:cubicBezTo>
                  <a:pt x="1979125" y="0"/>
                  <a:pt x="2088217" y="109092"/>
                  <a:pt x="2088217" y="243663"/>
                </a:cubicBezTo>
                <a:lnTo>
                  <a:pt x="2088217" y="1218021"/>
                </a:lnTo>
                <a:cubicBezTo>
                  <a:pt x="2088217" y="1352592"/>
                  <a:pt x="1979125" y="1461684"/>
                  <a:pt x="1844554" y="1461684"/>
                </a:cubicBezTo>
                <a:lnTo>
                  <a:pt x="243663" y="1461684"/>
                </a:lnTo>
                <a:cubicBezTo>
                  <a:pt x="109092" y="1461684"/>
                  <a:pt x="0" y="1352592"/>
                  <a:pt x="0" y="1218021"/>
                </a:cubicBezTo>
                <a:lnTo>
                  <a:pt x="0" y="243663"/>
                </a:lnTo>
                <a:close/>
              </a:path>
            </a:pathLst>
          </a:custGeom>
          <a:solidFill>
            <a:srgbClr val="336699"/>
          </a:solidFill>
        </p:spPr>
        <p:style>
          <a:lnRef idx="2">
            <a:schemeClr val="lt1">
              <a:hueOff val="0"/>
              <a:satOff val="0"/>
              <a:lumOff val="0"/>
              <a:alphaOff val="0"/>
            </a:schemeClr>
          </a:lnRef>
          <a:fillRef idx="1">
            <a:schemeClr val="accent1">
              <a:shade val="80000"/>
              <a:hueOff val="151503"/>
              <a:satOff val="-7640"/>
              <a:lumOff val="14239"/>
              <a:alphaOff val="0"/>
            </a:schemeClr>
          </a:fillRef>
          <a:effectRef idx="0">
            <a:schemeClr val="accent1">
              <a:shade val="80000"/>
              <a:hueOff val="151503"/>
              <a:satOff val="-7640"/>
              <a:lumOff val="14239"/>
              <a:alphaOff val="0"/>
            </a:schemeClr>
          </a:effectRef>
          <a:fontRef idx="minor">
            <a:schemeClr val="lt1"/>
          </a:fontRef>
        </p:style>
        <p:txBody>
          <a:bodyPr spcFirstLastPara="0" vert="horz" wrap="square" lIns="132326" tIns="132326" rIns="132326" bIns="132326" numCol="1" spcCol="1270" anchor="ctr" anchorCtr="0">
            <a:noAutofit/>
          </a:bodyPr>
          <a:lstStyle/>
          <a:p>
            <a:pPr lvl="0" algn="ctr" defTabSz="711200" rtl="0">
              <a:lnSpc>
                <a:spcPct val="90000"/>
              </a:lnSpc>
              <a:spcBef>
                <a:spcPct val="0"/>
              </a:spcBef>
              <a:spcAft>
                <a:spcPct val="35000"/>
              </a:spcAft>
            </a:pPr>
            <a:r>
              <a:rPr lang="en-US" sz="1600" kern="1200" dirty="0" smtClean="0">
                <a:latin typeface="Franklin Gothic Medium Cond" panose="020B0606030402020204" pitchFamily="34" charset="0"/>
              </a:rPr>
              <a:t>Select </a:t>
            </a:r>
            <a:r>
              <a:rPr lang="en-US" sz="1600" b="1" kern="1200" dirty="0" smtClean="0">
                <a:solidFill>
                  <a:srgbClr val="AEE169"/>
                </a:solidFill>
                <a:latin typeface="Franklin Gothic Medium Cond" panose="020B0606030402020204" pitchFamily="34" charset="0"/>
              </a:rPr>
              <a:t>Yes</a:t>
            </a:r>
            <a:r>
              <a:rPr lang="en-US" sz="1600" kern="1200" dirty="0" smtClean="0">
                <a:latin typeface="Franklin Gothic Medium Cond" panose="020B0606030402020204" pitchFamily="34" charset="0"/>
              </a:rPr>
              <a:t> on the pop-up window that asks you to confirm that you want to submit the test. </a:t>
            </a:r>
            <a:endParaRPr lang="en-US" sz="1600" kern="1200" dirty="0">
              <a:latin typeface="Franklin Gothic Medium Cond" panose="020B0606030402020204" pitchFamily="34" charset="0"/>
            </a:endParaRPr>
          </a:p>
        </p:txBody>
      </p:sp>
      <p:sp>
        <p:nvSpPr>
          <p:cNvPr id="14" name="Rectangle 13"/>
          <p:cNvSpPr/>
          <p:nvPr/>
        </p:nvSpPr>
        <p:spPr>
          <a:xfrm>
            <a:off x="5707317" y="3743014"/>
            <a:ext cx="1518770" cy="118139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767508" y="5245563"/>
            <a:ext cx="2088217" cy="1461684"/>
          </a:xfrm>
          <a:custGeom>
            <a:avLst/>
            <a:gdLst>
              <a:gd name="connsiteX0" fmla="*/ 0 w 2088217"/>
              <a:gd name="connsiteY0" fmla="*/ 243663 h 1461684"/>
              <a:gd name="connsiteX1" fmla="*/ 243663 w 2088217"/>
              <a:gd name="connsiteY1" fmla="*/ 0 h 1461684"/>
              <a:gd name="connsiteX2" fmla="*/ 1844554 w 2088217"/>
              <a:gd name="connsiteY2" fmla="*/ 0 h 1461684"/>
              <a:gd name="connsiteX3" fmla="*/ 2088217 w 2088217"/>
              <a:gd name="connsiteY3" fmla="*/ 243663 h 1461684"/>
              <a:gd name="connsiteX4" fmla="*/ 2088217 w 2088217"/>
              <a:gd name="connsiteY4" fmla="*/ 1218021 h 1461684"/>
              <a:gd name="connsiteX5" fmla="*/ 1844554 w 2088217"/>
              <a:gd name="connsiteY5" fmla="*/ 1461684 h 1461684"/>
              <a:gd name="connsiteX6" fmla="*/ 243663 w 2088217"/>
              <a:gd name="connsiteY6" fmla="*/ 1461684 h 1461684"/>
              <a:gd name="connsiteX7" fmla="*/ 0 w 2088217"/>
              <a:gd name="connsiteY7" fmla="*/ 1218021 h 1461684"/>
              <a:gd name="connsiteX8" fmla="*/ 0 w 2088217"/>
              <a:gd name="connsiteY8" fmla="*/ 243663 h 146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217" h="1461684">
                <a:moveTo>
                  <a:pt x="0" y="243663"/>
                </a:moveTo>
                <a:cubicBezTo>
                  <a:pt x="0" y="109092"/>
                  <a:pt x="109092" y="0"/>
                  <a:pt x="243663" y="0"/>
                </a:cubicBezTo>
                <a:lnTo>
                  <a:pt x="1844554" y="0"/>
                </a:lnTo>
                <a:cubicBezTo>
                  <a:pt x="1979125" y="0"/>
                  <a:pt x="2088217" y="109092"/>
                  <a:pt x="2088217" y="243663"/>
                </a:cubicBezTo>
                <a:lnTo>
                  <a:pt x="2088217" y="1218021"/>
                </a:lnTo>
                <a:cubicBezTo>
                  <a:pt x="2088217" y="1352592"/>
                  <a:pt x="1979125" y="1461684"/>
                  <a:pt x="1844554" y="1461684"/>
                </a:cubicBezTo>
                <a:lnTo>
                  <a:pt x="243663" y="1461684"/>
                </a:lnTo>
                <a:cubicBezTo>
                  <a:pt x="109092" y="1461684"/>
                  <a:pt x="0" y="1352592"/>
                  <a:pt x="0" y="1218021"/>
                </a:cubicBezTo>
                <a:lnTo>
                  <a:pt x="0" y="243663"/>
                </a:lnTo>
                <a:close/>
              </a:path>
            </a:pathLst>
          </a:custGeom>
          <a:solidFill>
            <a:srgbClr val="336699">
              <a:alpha val="85098"/>
            </a:srgbClr>
          </a:solidFill>
        </p:spPr>
        <p:style>
          <a:lnRef idx="2">
            <a:schemeClr val="lt1">
              <a:hueOff val="0"/>
              <a:satOff val="0"/>
              <a:lumOff val="0"/>
              <a:alphaOff val="0"/>
            </a:schemeClr>
          </a:lnRef>
          <a:fillRef idx="1">
            <a:schemeClr val="accent1">
              <a:shade val="80000"/>
              <a:hueOff val="303007"/>
              <a:satOff val="-15281"/>
              <a:lumOff val="28478"/>
              <a:alphaOff val="0"/>
            </a:schemeClr>
          </a:fillRef>
          <a:effectRef idx="0">
            <a:schemeClr val="accent1">
              <a:shade val="80000"/>
              <a:hueOff val="303007"/>
              <a:satOff val="-15281"/>
              <a:lumOff val="28478"/>
              <a:alphaOff val="0"/>
            </a:schemeClr>
          </a:effectRef>
          <a:fontRef idx="minor">
            <a:schemeClr val="lt1"/>
          </a:fontRef>
        </p:style>
        <p:txBody>
          <a:bodyPr spcFirstLastPara="0" vert="horz" wrap="square" lIns="132326" tIns="132326" rIns="132326" bIns="132326" numCol="1" spcCol="1270" anchor="ctr" anchorCtr="0">
            <a:noAutofit/>
          </a:bodyPr>
          <a:lstStyle/>
          <a:p>
            <a:pPr lvl="0" algn="ctr" defTabSz="711200" rtl="0">
              <a:lnSpc>
                <a:spcPct val="90000"/>
              </a:lnSpc>
              <a:spcBef>
                <a:spcPct val="0"/>
              </a:spcBef>
              <a:spcAft>
                <a:spcPct val="35000"/>
              </a:spcAft>
            </a:pPr>
            <a:r>
              <a:rPr lang="en-US" sz="1600" kern="1200" dirty="0" smtClean="0">
                <a:latin typeface="Franklin Gothic Medium Cond" panose="020B0606030402020204" pitchFamily="34" charset="0"/>
              </a:rPr>
              <a:t>After you have submitted your test, the </a:t>
            </a:r>
            <a:r>
              <a:rPr lang="en-US" sz="1600" b="1" kern="1200" dirty="0" smtClean="0">
                <a:solidFill>
                  <a:srgbClr val="89D02A"/>
                </a:solidFill>
                <a:latin typeface="Franklin Gothic Medium Cond" panose="020B0606030402020204" pitchFamily="34" charset="0"/>
              </a:rPr>
              <a:t>Test Completed </a:t>
            </a:r>
            <a:r>
              <a:rPr lang="en-US" sz="1600" kern="1200" dirty="0" smtClean="0">
                <a:latin typeface="Franklin Gothic Medium Cond" panose="020B0606030402020204" pitchFamily="34" charset="0"/>
              </a:rPr>
              <a:t>screen will appear. Click </a:t>
            </a:r>
            <a:r>
              <a:rPr lang="en-US" sz="1600" b="1" kern="1200" dirty="0" smtClean="0">
                <a:solidFill>
                  <a:srgbClr val="89D02A"/>
                </a:solidFill>
                <a:latin typeface="Franklin Gothic Medium Cond" panose="020B0606030402020204" pitchFamily="34" charset="0"/>
              </a:rPr>
              <a:t>Log Out</a:t>
            </a:r>
            <a:r>
              <a:rPr lang="en-US" sz="1600" kern="1200" dirty="0" smtClean="0">
                <a:latin typeface="Franklin Gothic Medium Cond" panose="020B0606030402020204" pitchFamily="34" charset="0"/>
              </a:rPr>
              <a:t>. </a:t>
            </a:r>
            <a:endParaRPr lang="en-US" sz="1600" kern="1200" dirty="0">
              <a:latin typeface="Franklin Gothic Medium Cond" panose="020B0606030402020204" pitchFamily="34" charset="0"/>
            </a:endParaRPr>
          </a:p>
        </p:txBody>
      </p:sp>
      <p:sp>
        <p:nvSpPr>
          <p:cNvPr id="4" name="Slide Number Placeholder 3"/>
          <p:cNvSpPr>
            <a:spLocks noGrp="1"/>
          </p:cNvSpPr>
          <p:nvPr>
            <p:ph type="sldNum" sz="quarter" idx="4"/>
          </p:nvPr>
        </p:nvSpPr>
        <p:spPr/>
        <p:txBody>
          <a:bodyPr/>
          <a:lstStyle/>
          <a:p>
            <a:fld id="{89E68A67-840E-41CC-BCED-62C4D3E9E886}" type="slidenum">
              <a:rPr lang="en-US" smtClean="0"/>
              <a:pPr/>
              <a:t>33</a:t>
            </a:fld>
            <a:endParaRPr lang="en-US" dirty="0"/>
          </a:p>
        </p:txBody>
      </p:sp>
      <p:sp>
        <p:nvSpPr>
          <p:cNvPr id="6" name="Title 1"/>
          <p:cNvSpPr txBox="1">
            <a:spLocks/>
          </p:cNvSpPr>
          <p:nvPr/>
        </p:nvSpPr>
        <p:spPr bwMode="gray">
          <a:xfrm>
            <a:off x="0" y="887923"/>
            <a:ext cx="9144000" cy="677917"/>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Submitting Your Test</a:t>
            </a:r>
            <a:endParaRPr lang="en-US" sz="4400" b="1" dirty="0">
              <a:solidFill>
                <a:schemeClr val="bg2"/>
              </a:solidFill>
              <a:latin typeface="Franklin Gothic Medium Cond" panose="020B0606030402020204" pitchFamily="34" charset="0"/>
            </a:endParaRPr>
          </a:p>
        </p:txBody>
      </p:sp>
      <p:grpSp>
        <p:nvGrpSpPr>
          <p:cNvPr id="3" name="Group 2"/>
          <p:cNvGrpSpPr/>
          <p:nvPr/>
        </p:nvGrpSpPr>
        <p:grpSpPr>
          <a:xfrm>
            <a:off x="2550523" y="2015516"/>
            <a:ext cx="3147695" cy="1427517"/>
            <a:chOff x="2550523" y="2015516"/>
            <a:chExt cx="3147695" cy="1427517"/>
          </a:xfrm>
        </p:grpSpPr>
        <p:pic>
          <p:nvPicPr>
            <p:cNvPr id="16" name="Picture 15"/>
            <p:cNvPicPr/>
            <p:nvPr/>
          </p:nvPicPr>
          <p:blipFill>
            <a:blip r:embed="rId3"/>
            <a:stretch>
              <a:fillRect/>
            </a:stretch>
          </p:blipFill>
          <p:spPr>
            <a:xfrm>
              <a:off x="2550523" y="2015516"/>
              <a:ext cx="3147695" cy="1383665"/>
            </a:xfrm>
            <a:prstGeom prst="rect">
              <a:avLst/>
            </a:prstGeom>
            <a:ln w="28575">
              <a:solidFill>
                <a:schemeClr val="bg1">
                  <a:lumMod val="75000"/>
                </a:schemeClr>
              </a:solidFill>
            </a:ln>
          </p:spPr>
        </p:pic>
        <p:sp>
          <p:nvSpPr>
            <p:cNvPr id="2" name="Oval 1"/>
            <p:cNvSpPr/>
            <p:nvPr/>
          </p:nvSpPr>
          <p:spPr>
            <a:xfrm>
              <a:off x="3607824" y="3062033"/>
              <a:ext cx="103309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237942" y="3709318"/>
            <a:ext cx="3896995" cy="1040130"/>
            <a:chOff x="4237942" y="3709318"/>
            <a:chExt cx="3896995" cy="1040130"/>
          </a:xfrm>
        </p:grpSpPr>
        <p:pic>
          <p:nvPicPr>
            <p:cNvPr id="17" name="Picture 16"/>
            <p:cNvPicPr/>
            <p:nvPr/>
          </p:nvPicPr>
          <p:blipFill>
            <a:blip r:embed="rId4"/>
            <a:stretch>
              <a:fillRect/>
            </a:stretch>
          </p:blipFill>
          <p:spPr>
            <a:xfrm>
              <a:off x="4237942" y="3709318"/>
              <a:ext cx="3896995" cy="1040130"/>
            </a:xfrm>
            <a:prstGeom prst="rect">
              <a:avLst/>
            </a:prstGeom>
            <a:ln>
              <a:solidFill>
                <a:schemeClr val="bg1">
                  <a:lumMod val="75000"/>
                </a:schemeClr>
              </a:solidFill>
            </a:ln>
            <a:effectLst/>
          </p:spPr>
        </p:pic>
        <p:sp>
          <p:nvSpPr>
            <p:cNvPr id="19" name="Oval 18"/>
            <p:cNvSpPr/>
            <p:nvPr/>
          </p:nvSpPr>
          <p:spPr>
            <a:xfrm>
              <a:off x="5178502" y="4297124"/>
              <a:ext cx="1057629" cy="4523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982064" y="4975931"/>
            <a:ext cx="2362200" cy="1820679"/>
            <a:chOff x="5982064" y="4975931"/>
            <a:chExt cx="2362200" cy="1820679"/>
          </a:xfrm>
        </p:grpSpPr>
        <p:pic>
          <p:nvPicPr>
            <p:cNvPr id="18" name="Picture 17"/>
            <p:cNvPicPr/>
            <p:nvPr/>
          </p:nvPicPr>
          <p:blipFill>
            <a:blip r:embed="rId5"/>
            <a:stretch>
              <a:fillRect/>
            </a:stretch>
          </p:blipFill>
          <p:spPr>
            <a:xfrm>
              <a:off x="5982064" y="4975931"/>
              <a:ext cx="2362200" cy="1782837"/>
            </a:xfrm>
            <a:prstGeom prst="rect">
              <a:avLst/>
            </a:prstGeom>
            <a:ln w="28575">
              <a:solidFill>
                <a:schemeClr val="bg1">
                  <a:lumMod val="75000"/>
                </a:schemeClr>
              </a:solidFill>
            </a:ln>
          </p:spPr>
        </p:pic>
        <p:sp>
          <p:nvSpPr>
            <p:cNvPr id="20" name="Oval 19"/>
            <p:cNvSpPr/>
            <p:nvPr/>
          </p:nvSpPr>
          <p:spPr>
            <a:xfrm>
              <a:off x="6815596" y="6553200"/>
              <a:ext cx="652004" cy="2434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79720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par>
                                <p:cTn id="16" presetID="21"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2000"/>
                                        <p:tgtEl>
                                          <p:spTgt spid="15"/>
                                        </p:tgtEl>
                                      </p:cBhvr>
                                    </p:animEffect>
                                  </p:childTnLst>
                                </p:cTn>
                              </p:par>
                              <p:par>
                                <p:cTn id="24" presetID="21" presetClass="entr" presetSubtype="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262082" y="5365426"/>
            <a:ext cx="8610600" cy="1110778"/>
          </a:xfrm>
          <a:custGeom>
            <a:avLst/>
            <a:gdLst>
              <a:gd name="connsiteX0" fmla="*/ 0 w 8610600"/>
              <a:gd name="connsiteY0" fmla="*/ 0 h 1110778"/>
              <a:gd name="connsiteX1" fmla="*/ 8610600 w 8610600"/>
              <a:gd name="connsiteY1" fmla="*/ 0 h 1110778"/>
              <a:gd name="connsiteX2" fmla="*/ 8610600 w 8610600"/>
              <a:gd name="connsiteY2" fmla="*/ 1110778 h 1110778"/>
              <a:gd name="connsiteX3" fmla="*/ 0 w 8610600"/>
              <a:gd name="connsiteY3" fmla="*/ 1110778 h 1110778"/>
              <a:gd name="connsiteX4" fmla="*/ 0 w 8610600"/>
              <a:gd name="connsiteY4" fmla="*/ 0 h 1110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0600" h="1110778">
                <a:moveTo>
                  <a:pt x="0" y="0"/>
                </a:moveTo>
                <a:lnTo>
                  <a:pt x="8610600" y="0"/>
                </a:lnTo>
                <a:lnTo>
                  <a:pt x="8610600" y="1110778"/>
                </a:lnTo>
                <a:lnTo>
                  <a:pt x="0" y="111077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Franklin Gothic Medium Cond" panose="020B0606030402020204" pitchFamily="34" charset="0"/>
              </a:rPr>
              <a:t>You can take a practice test any time </a:t>
            </a:r>
            <a:r>
              <a:rPr lang="en-US" sz="2800" dirty="0" smtClean="0">
                <a:latin typeface="Franklin Gothic Medium Cond" panose="020B0606030402020204" pitchFamily="34" charset="0"/>
              </a:rPr>
              <a:t>at: </a:t>
            </a:r>
            <a:r>
              <a:rPr lang="en-US" sz="2800" dirty="0" smtClean="0">
                <a:solidFill>
                  <a:srgbClr val="0033CC"/>
                </a:solidFill>
                <a:latin typeface="Franklin Gothic Medium Cond" panose="020B0606030402020204" pitchFamily="34" charset="0"/>
                <a:hlinkClick r:id="rId3"/>
              </a:rPr>
              <a:t>https</a:t>
            </a:r>
            <a:r>
              <a:rPr lang="en-US" sz="2800" dirty="0">
                <a:solidFill>
                  <a:srgbClr val="0033CC"/>
                </a:solidFill>
                <a:latin typeface="Franklin Gothic Medium Cond" panose="020B0606030402020204" pitchFamily="34" charset="0"/>
                <a:hlinkClick r:id="rId3"/>
              </a:rPr>
              <a:t>://fsassessments.org/families.html</a:t>
            </a:r>
            <a:endParaRPr lang="en-US" sz="2800" kern="1200" dirty="0">
              <a:solidFill>
                <a:srgbClr val="0033CC"/>
              </a:solidFill>
              <a:latin typeface="Franklin Gothic Medium Cond" panose="020B0606030402020204" pitchFamily="34" charset="0"/>
            </a:endParaRPr>
          </a:p>
        </p:txBody>
      </p:sp>
      <p:sp>
        <p:nvSpPr>
          <p:cNvPr id="15" name="Freeform 14"/>
          <p:cNvSpPr/>
          <p:nvPr/>
        </p:nvSpPr>
        <p:spPr>
          <a:xfrm>
            <a:off x="348172" y="3649793"/>
            <a:ext cx="2325030" cy="930012"/>
          </a:xfrm>
          <a:custGeom>
            <a:avLst/>
            <a:gdLst>
              <a:gd name="connsiteX0" fmla="*/ 0 w 2325030"/>
              <a:gd name="connsiteY0" fmla="*/ 0 h 930012"/>
              <a:gd name="connsiteX1" fmla="*/ 1860024 w 2325030"/>
              <a:gd name="connsiteY1" fmla="*/ 0 h 930012"/>
              <a:gd name="connsiteX2" fmla="*/ 2325030 w 2325030"/>
              <a:gd name="connsiteY2" fmla="*/ 465006 h 930012"/>
              <a:gd name="connsiteX3" fmla="*/ 1860024 w 2325030"/>
              <a:gd name="connsiteY3" fmla="*/ 930012 h 930012"/>
              <a:gd name="connsiteX4" fmla="*/ 0 w 2325030"/>
              <a:gd name="connsiteY4" fmla="*/ 930012 h 930012"/>
              <a:gd name="connsiteX5" fmla="*/ 465006 w 2325030"/>
              <a:gd name="connsiteY5" fmla="*/ 465006 h 930012"/>
              <a:gd name="connsiteX6" fmla="*/ 0 w 2325030"/>
              <a:gd name="connsiteY6" fmla="*/ 0 h 93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5030" h="930012">
                <a:moveTo>
                  <a:pt x="0" y="0"/>
                </a:moveTo>
                <a:lnTo>
                  <a:pt x="1860024" y="0"/>
                </a:lnTo>
                <a:lnTo>
                  <a:pt x="2325030" y="465006"/>
                </a:lnTo>
                <a:lnTo>
                  <a:pt x="1860024" y="930012"/>
                </a:lnTo>
                <a:lnTo>
                  <a:pt x="0" y="930012"/>
                </a:lnTo>
                <a:lnTo>
                  <a:pt x="465006" y="4650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7015" tIns="24003" rIns="489009" bIns="24003"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accent3">
                    <a:lumMod val="60000"/>
                    <a:lumOff val="40000"/>
                  </a:schemeClr>
                </a:solidFill>
                <a:latin typeface="Franklin Gothic Medium Cond" panose="020B0606030402020204" pitchFamily="34" charset="0"/>
              </a:rPr>
              <a:t>The practice test will allow you to:</a:t>
            </a:r>
            <a:endParaRPr lang="en-US" sz="1800" b="1" kern="1200" dirty="0">
              <a:solidFill>
                <a:schemeClr val="accent3">
                  <a:lumMod val="60000"/>
                  <a:lumOff val="40000"/>
                </a:schemeClr>
              </a:solidFill>
              <a:latin typeface="Franklin Gothic Medium Cond" panose="020B0606030402020204" pitchFamily="34" charset="0"/>
            </a:endParaRPr>
          </a:p>
        </p:txBody>
      </p:sp>
      <p:sp>
        <p:nvSpPr>
          <p:cNvPr id="16" name="Freeform 15"/>
          <p:cNvSpPr/>
          <p:nvPr/>
        </p:nvSpPr>
        <p:spPr>
          <a:xfrm>
            <a:off x="2440699" y="3649793"/>
            <a:ext cx="2325030" cy="930012"/>
          </a:xfrm>
          <a:custGeom>
            <a:avLst/>
            <a:gdLst>
              <a:gd name="connsiteX0" fmla="*/ 0 w 2325030"/>
              <a:gd name="connsiteY0" fmla="*/ 0 h 930012"/>
              <a:gd name="connsiteX1" fmla="*/ 1860024 w 2325030"/>
              <a:gd name="connsiteY1" fmla="*/ 0 h 930012"/>
              <a:gd name="connsiteX2" fmla="*/ 2325030 w 2325030"/>
              <a:gd name="connsiteY2" fmla="*/ 465006 h 930012"/>
              <a:gd name="connsiteX3" fmla="*/ 1860024 w 2325030"/>
              <a:gd name="connsiteY3" fmla="*/ 930012 h 930012"/>
              <a:gd name="connsiteX4" fmla="*/ 0 w 2325030"/>
              <a:gd name="connsiteY4" fmla="*/ 930012 h 930012"/>
              <a:gd name="connsiteX5" fmla="*/ 465006 w 2325030"/>
              <a:gd name="connsiteY5" fmla="*/ 465006 h 930012"/>
              <a:gd name="connsiteX6" fmla="*/ 0 w 2325030"/>
              <a:gd name="connsiteY6" fmla="*/ 0 h 93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5030" h="930012">
                <a:moveTo>
                  <a:pt x="0" y="0"/>
                </a:moveTo>
                <a:lnTo>
                  <a:pt x="1860024" y="0"/>
                </a:lnTo>
                <a:lnTo>
                  <a:pt x="2325030" y="465006"/>
                </a:lnTo>
                <a:lnTo>
                  <a:pt x="1860024" y="930012"/>
                </a:lnTo>
                <a:lnTo>
                  <a:pt x="0" y="930012"/>
                </a:lnTo>
                <a:lnTo>
                  <a:pt x="465006" y="4650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5014" tIns="20003" rIns="485009" bIns="20003" numCol="1" spcCol="1270" anchor="ctr" anchorCtr="0">
            <a:noAutofit/>
          </a:bodyPr>
          <a:lstStyle/>
          <a:p>
            <a:pPr lvl="0" algn="ctr" defTabSz="666750" rtl="0">
              <a:lnSpc>
                <a:spcPct val="90000"/>
              </a:lnSpc>
              <a:spcBef>
                <a:spcPct val="0"/>
              </a:spcBef>
              <a:spcAft>
                <a:spcPct val="35000"/>
              </a:spcAft>
            </a:pPr>
            <a:r>
              <a:rPr lang="en-US" sz="1500" kern="1200" dirty="0" smtClean="0">
                <a:latin typeface="Franklin Gothic Medium Cond" panose="020B0606030402020204" pitchFamily="34" charset="0"/>
              </a:rPr>
              <a:t>practice using the test site,</a:t>
            </a:r>
            <a:endParaRPr lang="en-US" sz="1500" kern="1200" dirty="0">
              <a:latin typeface="Franklin Gothic Medium Cond" panose="020B0606030402020204" pitchFamily="34" charset="0"/>
            </a:endParaRPr>
          </a:p>
        </p:txBody>
      </p:sp>
      <p:sp>
        <p:nvSpPr>
          <p:cNvPr id="17" name="Freeform 16"/>
          <p:cNvSpPr/>
          <p:nvPr/>
        </p:nvSpPr>
        <p:spPr>
          <a:xfrm>
            <a:off x="4533226" y="3649793"/>
            <a:ext cx="2325030" cy="930012"/>
          </a:xfrm>
          <a:custGeom>
            <a:avLst/>
            <a:gdLst>
              <a:gd name="connsiteX0" fmla="*/ 0 w 2325030"/>
              <a:gd name="connsiteY0" fmla="*/ 0 h 930012"/>
              <a:gd name="connsiteX1" fmla="*/ 1860024 w 2325030"/>
              <a:gd name="connsiteY1" fmla="*/ 0 h 930012"/>
              <a:gd name="connsiteX2" fmla="*/ 2325030 w 2325030"/>
              <a:gd name="connsiteY2" fmla="*/ 465006 h 930012"/>
              <a:gd name="connsiteX3" fmla="*/ 1860024 w 2325030"/>
              <a:gd name="connsiteY3" fmla="*/ 930012 h 930012"/>
              <a:gd name="connsiteX4" fmla="*/ 0 w 2325030"/>
              <a:gd name="connsiteY4" fmla="*/ 930012 h 930012"/>
              <a:gd name="connsiteX5" fmla="*/ 465006 w 2325030"/>
              <a:gd name="connsiteY5" fmla="*/ 465006 h 930012"/>
              <a:gd name="connsiteX6" fmla="*/ 0 w 2325030"/>
              <a:gd name="connsiteY6" fmla="*/ 0 h 93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5030" h="930012">
                <a:moveTo>
                  <a:pt x="0" y="0"/>
                </a:moveTo>
                <a:lnTo>
                  <a:pt x="1860024" y="0"/>
                </a:lnTo>
                <a:lnTo>
                  <a:pt x="2325030" y="465006"/>
                </a:lnTo>
                <a:lnTo>
                  <a:pt x="1860024" y="930012"/>
                </a:lnTo>
                <a:lnTo>
                  <a:pt x="0" y="930012"/>
                </a:lnTo>
                <a:lnTo>
                  <a:pt x="465006" y="4650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5014" tIns="20003" rIns="485009" bIns="20003" numCol="1" spcCol="1270" anchor="ctr" anchorCtr="0">
            <a:noAutofit/>
          </a:bodyPr>
          <a:lstStyle/>
          <a:p>
            <a:pPr lvl="0" algn="ctr" defTabSz="666750" rtl="0">
              <a:lnSpc>
                <a:spcPct val="90000"/>
              </a:lnSpc>
              <a:spcBef>
                <a:spcPct val="0"/>
              </a:spcBef>
              <a:spcAft>
                <a:spcPct val="35000"/>
              </a:spcAft>
            </a:pPr>
            <a:r>
              <a:rPr lang="en-US" sz="1500" kern="1200" dirty="0" smtClean="0">
                <a:latin typeface="Franklin Gothic Medium Cond" panose="020B0606030402020204" pitchFamily="34" charset="0"/>
              </a:rPr>
              <a:t>help you learn about the item types you may see, </a:t>
            </a:r>
            <a:endParaRPr lang="en-US" sz="1500" kern="1200" dirty="0">
              <a:latin typeface="Franklin Gothic Medium Cond" panose="020B0606030402020204" pitchFamily="34" charset="0"/>
            </a:endParaRPr>
          </a:p>
        </p:txBody>
      </p:sp>
      <p:sp>
        <p:nvSpPr>
          <p:cNvPr id="18" name="Freeform 17"/>
          <p:cNvSpPr/>
          <p:nvPr/>
        </p:nvSpPr>
        <p:spPr>
          <a:xfrm>
            <a:off x="6625753" y="3649793"/>
            <a:ext cx="2325030" cy="930012"/>
          </a:xfrm>
          <a:custGeom>
            <a:avLst/>
            <a:gdLst>
              <a:gd name="connsiteX0" fmla="*/ 0 w 2325030"/>
              <a:gd name="connsiteY0" fmla="*/ 0 h 930012"/>
              <a:gd name="connsiteX1" fmla="*/ 1860024 w 2325030"/>
              <a:gd name="connsiteY1" fmla="*/ 0 h 930012"/>
              <a:gd name="connsiteX2" fmla="*/ 2325030 w 2325030"/>
              <a:gd name="connsiteY2" fmla="*/ 465006 h 930012"/>
              <a:gd name="connsiteX3" fmla="*/ 1860024 w 2325030"/>
              <a:gd name="connsiteY3" fmla="*/ 930012 h 930012"/>
              <a:gd name="connsiteX4" fmla="*/ 0 w 2325030"/>
              <a:gd name="connsiteY4" fmla="*/ 930012 h 930012"/>
              <a:gd name="connsiteX5" fmla="*/ 465006 w 2325030"/>
              <a:gd name="connsiteY5" fmla="*/ 465006 h 930012"/>
              <a:gd name="connsiteX6" fmla="*/ 0 w 2325030"/>
              <a:gd name="connsiteY6" fmla="*/ 0 h 93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5030" h="930012">
                <a:moveTo>
                  <a:pt x="0" y="0"/>
                </a:moveTo>
                <a:lnTo>
                  <a:pt x="1860024" y="0"/>
                </a:lnTo>
                <a:lnTo>
                  <a:pt x="2325030" y="465006"/>
                </a:lnTo>
                <a:lnTo>
                  <a:pt x="1860024" y="930012"/>
                </a:lnTo>
                <a:lnTo>
                  <a:pt x="0" y="930012"/>
                </a:lnTo>
                <a:lnTo>
                  <a:pt x="465006" y="46500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5014" tIns="20003" rIns="485009" bIns="20003" numCol="1" spcCol="1270" anchor="ctr" anchorCtr="0">
            <a:noAutofit/>
          </a:bodyPr>
          <a:lstStyle/>
          <a:p>
            <a:pPr lvl="0" algn="ctr" defTabSz="666750" rtl="0">
              <a:lnSpc>
                <a:spcPct val="90000"/>
              </a:lnSpc>
              <a:spcBef>
                <a:spcPct val="0"/>
              </a:spcBef>
              <a:spcAft>
                <a:spcPct val="35000"/>
              </a:spcAft>
            </a:pPr>
            <a:r>
              <a:rPr lang="en-US" sz="1500" kern="1200" dirty="0" smtClean="0"/>
              <a:t> </a:t>
            </a:r>
            <a:r>
              <a:rPr lang="en-US" sz="1500" kern="1200" dirty="0" smtClean="0">
                <a:latin typeface="Franklin Gothic Medium Cond" panose="020B0606030402020204" pitchFamily="34" charset="0"/>
              </a:rPr>
              <a:t>and learn how to use the tools. </a:t>
            </a:r>
            <a:endParaRPr lang="en-US" sz="1500" kern="1200" dirty="0">
              <a:latin typeface="Franklin Gothic Medium Cond" panose="020B0606030402020204" pitchFamily="34" charset="0"/>
            </a:endParaRPr>
          </a:p>
        </p:txBody>
      </p:sp>
      <p:sp>
        <p:nvSpPr>
          <p:cNvPr id="11" name="Freeform 10"/>
          <p:cNvSpPr/>
          <p:nvPr/>
        </p:nvSpPr>
        <p:spPr>
          <a:xfrm>
            <a:off x="262082" y="1981993"/>
            <a:ext cx="8610600" cy="1708379"/>
          </a:xfrm>
          <a:custGeom>
            <a:avLst/>
            <a:gdLst>
              <a:gd name="connsiteX0" fmla="*/ 0 w 8610600"/>
              <a:gd name="connsiteY0" fmla="*/ 598325 h 1708377"/>
              <a:gd name="connsiteX1" fmla="*/ 4091753 w 8610600"/>
              <a:gd name="connsiteY1" fmla="*/ 598325 h 1708377"/>
              <a:gd name="connsiteX2" fmla="*/ 4091753 w 8610600"/>
              <a:gd name="connsiteY2" fmla="*/ 427094 h 1708377"/>
              <a:gd name="connsiteX3" fmla="*/ 3878206 w 8610600"/>
              <a:gd name="connsiteY3" fmla="*/ 427094 h 1708377"/>
              <a:gd name="connsiteX4" fmla="*/ 4305300 w 8610600"/>
              <a:gd name="connsiteY4" fmla="*/ 0 h 1708377"/>
              <a:gd name="connsiteX5" fmla="*/ 4732394 w 8610600"/>
              <a:gd name="connsiteY5" fmla="*/ 427094 h 1708377"/>
              <a:gd name="connsiteX6" fmla="*/ 4518847 w 8610600"/>
              <a:gd name="connsiteY6" fmla="*/ 427094 h 1708377"/>
              <a:gd name="connsiteX7" fmla="*/ 4518847 w 8610600"/>
              <a:gd name="connsiteY7" fmla="*/ 598325 h 1708377"/>
              <a:gd name="connsiteX8" fmla="*/ 8610600 w 8610600"/>
              <a:gd name="connsiteY8" fmla="*/ 598325 h 1708377"/>
              <a:gd name="connsiteX9" fmla="*/ 8610600 w 8610600"/>
              <a:gd name="connsiteY9" fmla="*/ 1708377 h 1708377"/>
              <a:gd name="connsiteX10" fmla="*/ 0 w 8610600"/>
              <a:gd name="connsiteY10" fmla="*/ 1708377 h 1708377"/>
              <a:gd name="connsiteX11" fmla="*/ 0 w 8610600"/>
              <a:gd name="connsiteY11" fmla="*/ 598325 h 170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10600" h="1708377">
                <a:moveTo>
                  <a:pt x="8610600" y="1110052"/>
                </a:moveTo>
                <a:lnTo>
                  <a:pt x="4518847" y="1110052"/>
                </a:lnTo>
                <a:lnTo>
                  <a:pt x="4518847" y="1281283"/>
                </a:lnTo>
                <a:lnTo>
                  <a:pt x="4732394" y="1281283"/>
                </a:lnTo>
                <a:lnTo>
                  <a:pt x="4305300" y="1708376"/>
                </a:lnTo>
                <a:lnTo>
                  <a:pt x="3878206" y="1281283"/>
                </a:lnTo>
                <a:lnTo>
                  <a:pt x="4091753" y="1281283"/>
                </a:lnTo>
                <a:lnTo>
                  <a:pt x="4091753" y="1110052"/>
                </a:lnTo>
                <a:lnTo>
                  <a:pt x="0" y="1110052"/>
                </a:lnTo>
                <a:lnTo>
                  <a:pt x="0" y="1"/>
                </a:lnTo>
                <a:lnTo>
                  <a:pt x="8610600" y="1"/>
                </a:lnTo>
                <a:lnTo>
                  <a:pt x="8610600" y="11100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5" tIns="199137" rIns="199136" bIns="797462" numCol="1" spcCol="1270" anchor="ctr" anchorCtr="0">
            <a:noAutofit/>
          </a:bodyPr>
          <a:lstStyle/>
          <a:p>
            <a:pPr lvl="0" algn="ctr" defTabSz="1244600" rtl="0">
              <a:lnSpc>
                <a:spcPct val="90000"/>
              </a:lnSpc>
              <a:spcBef>
                <a:spcPct val="0"/>
              </a:spcBef>
              <a:spcAft>
                <a:spcPct val="35000"/>
              </a:spcAft>
            </a:pPr>
            <a:r>
              <a:rPr lang="en-US" sz="2800" kern="1200" dirty="0" smtClean="0">
                <a:latin typeface="Franklin Gothic Medium Cond" panose="020B0606030402020204" pitchFamily="34" charset="0"/>
              </a:rPr>
              <a:t>Before taking the “live” test, you will take a practice test.</a:t>
            </a:r>
            <a:endParaRPr lang="en-US" sz="2800" kern="1200" dirty="0">
              <a:latin typeface="Franklin Gothic Medium Cond" panose="020B0606030402020204" pitchFamily="34" charset="0"/>
            </a:endParaRPr>
          </a:p>
        </p:txBody>
      </p:sp>
      <p:sp>
        <p:nvSpPr>
          <p:cNvPr id="4" name="Slide Number Placeholder 3"/>
          <p:cNvSpPr>
            <a:spLocks noGrp="1"/>
          </p:cNvSpPr>
          <p:nvPr>
            <p:ph type="sldNum" sz="quarter" idx="4"/>
          </p:nvPr>
        </p:nvSpPr>
        <p:spPr/>
        <p:txBody>
          <a:bodyPr/>
          <a:lstStyle/>
          <a:p>
            <a:fld id="{89E68A67-840E-41CC-BCED-62C4D3E9E886}" type="slidenum">
              <a:rPr lang="en-US" smtClean="0"/>
              <a:pPr/>
              <a:t>34</a:t>
            </a:fld>
            <a:endParaRPr lang="en-US" dirty="0"/>
          </a:p>
        </p:txBody>
      </p:sp>
      <p:sp>
        <p:nvSpPr>
          <p:cNvPr id="6" name="Title 1"/>
          <p:cNvSpPr txBox="1">
            <a:spLocks/>
          </p:cNvSpPr>
          <p:nvPr/>
        </p:nvSpPr>
        <p:spPr bwMode="gray">
          <a:xfrm>
            <a:off x="-4618" y="1150883"/>
            <a:ext cx="9144000" cy="677917"/>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Practice Test</a:t>
            </a:r>
            <a:endParaRPr lang="en-US" sz="4400" b="1" dirty="0">
              <a:solidFill>
                <a:schemeClr val="bg2"/>
              </a:solidFill>
              <a:latin typeface="Franklin Gothic Medium Cond" panose="020B0606030402020204" pitchFamily="34" charset="0"/>
            </a:endParaRPr>
          </a:p>
        </p:txBody>
      </p:sp>
      <p:sp>
        <p:nvSpPr>
          <p:cNvPr id="13" name="Down Arrow 12"/>
          <p:cNvSpPr/>
          <p:nvPr/>
        </p:nvSpPr>
        <p:spPr>
          <a:xfrm>
            <a:off x="4154343" y="4594993"/>
            <a:ext cx="826077" cy="747991"/>
          </a:xfrm>
          <a:prstGeom prst="downArrow">
            <a:avLst>
              <a:gd name="adj1" fmla="val 5000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5352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90"/>
                                          </p:val>
                                        </p:tav>
                                        <p:tav tm="100000">
                                          <p:val>
                                            <p:fltVal val="0"/>
                                          </p:val>
                                        </p:tav>
                                      </p:tavLst>
                                    </p:anim>
                                    <p:animEffect transition="in" filter="fade">
                                      <p:cBhvr>
                                        <p:cTn id="23" dur="1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fltVal val="0"/>
                                          </p:val>
                                        </p:tav>
                                        <p:tav tm="100000">
                                          <p:val>
                                            <p:strVal val="#ppt_w"/>
                                          </p:val>
                                        </p:tav>
                                      </p:tavLst>
                                    </p:anim>
                                    <p:anim calcmode="lin" valueType="num">
                                      <p:cBhvr>
                                        <p:cTn id="29" dur="1000" fill="hold"/>
                                        <p:tgtEl>
                                          <p:spTgt spid="17"/>
                                        </p:tgtEl>
                                        <p:attrNameLst>
                                          <p:attrName>ppt_h</p:attrName>
                                        </p:attrNameLst>
                                      </p:cBhvr>
                                      <p:tavLst>
                                        <p:tav tm="0">
                                          <p:val>
                                            <p:fltVal val="0"/>
                                          </p:val>
                                        </p:tav>
                                        <p:tav tm="100000">
                                          <p:val>
                                            <p:strVal val="#ppt_h"/>
                                          </p:val>
                                        </p:tav>
                                      </p:tavLst>
                                    </p:anim>
                                    <p:anim calcmode="lin" valueType="num">
                                      <p:cBhvr>
                                        <p:cTn id="30" dur="1000" fill="hold"/>
                                        <p:tgtEl>
                                          <p:spTgt spid="17"/>
                                        </p:tgtEl>
                                        <p:attrNameLst>
                                          <p:attrName>style.rotation</p:attrName>
                                        </p:attrNameLst>
                                      </p:cBhvr>
                                      <p:tavLst>
                                        <p:tav tm="0">
                                          <p:val>
                                            <p:fltVal val="90"/>
                                          </p:val>
                                        </p:tav>
                                        <p:tav tm="100000">
                                          <p:val>
                                            <p:fltVal val="0"/>
                                          </p:val>
                                        </p:tav>
                                      </p:tavLst>
                                    </p:anim>
                                    <p:animEffect transition="in" filter="fade">
                                      <p:cBhvr>
                                        <p:cTn id="31" dur="1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 calcmode="lin" valueType="num">
                                      <p:cBhvr>
                                        <p:cTn id="38" dur="1000" fill="hold"/>
                                        <p:tgtEl>
                                          <p:spTgt spid="18"/>
                                        </p:tgtEl>
                                        <p:attrNameLst>
                                          <p:attrName>style.rotation</p:attrName>
                                        </p:attrNameLst>
                                      </p:cBhvr>
                                      <p:tavLst>
                                        <p:tav tm="0">
                                          <p:val>
                                            <p:fltVal val="90"/>
                                          </p:val>
                                        </p:tav>
                                        <p:tav tm="100000">
                                          <p:val>
                                            <p:fltVal val="0"/>
                                          </p:val>
                                        </p:tav>
                                      </p:tavLst>
                                    </p:anim>
                                    <p:animEffect transition="in" filter="fade">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ircle(in)">
                                      <p:cBhvr>
                                        <p:cTn id="4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P spid="18"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9E68A67-840E-41CC-BCED-62C4D3E9E886}" type="slidenum">
              <a:rPr lang="en-US" smtClean="0"/>
              <a:pPr/>
              <a:t>35</a:t>
            </a:fld>
            <a:endParaRPr lang="en-US" dirty="0"/>
          </a:p>
        </p:txBody>
      </p:sp>
      <p:sp>
        <p:nvSpPr>
          <p:cNvPr id="6" name="Title 1"/>
          <p:cNvSpPr txBox="1">
            <a:spLocks/>
          </p:cNvSpPr>
          <p:nvPr/>
        </p:nvSpPr>
        <p:spPr bwMode="gray">
          <a:xfrm>
            <a:off x="1249" y="894495"/>
            <a:ext cx="9144000" cy="677917"/>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In conclusion…</a:t>
            </a:r>
            <a:endParaRPr lang="en-US" sz="4400" b="1" dirty="0">
              <a:solidFill>
                <a:schemeClr val="bg2"/>
              </a:solidFill>
              <a:latin typeface="Franklin Gothic Medium Cond" panose="020B0606030402020204" pitchFamily="34" charset="0"/>
            </a:endParaRPr>
          </a:p>
        </p:txBody>
      </p:sp>
      <p:sp>
        <p:nvSpPr>
          <p:cNvPr id="8" name="Explosion 1 7"/>
          <p:cNvSpPr/>
          <p:nvPr/>
        </p:nvSpPr>
        <p:spPr>
          <a:xfrm rot="20975037">
            <a:off x="489004" y="1109557"/>
            <a:ext cx="2638934" cy="285101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latin typeface="Ligurino Condensed" panose="02000506050000020003" pitchFamily="2" charset="0"/>
              </a:rPr>
              <a:t>Thank you for following along during this presentation. </a:t>
            </a:r>
            <a:endParaRPr lang="en-US" sz="1700" dirty="0">
              <a:latin typeface="Ligurino Condensed" panose="02000506050000020003" pitchFamily="2" charset="0"/>
            </a:endParaRPr>
          </a:p>
        </p:txBody>
      </p:sp>
      <p:sp>
        <p:nvSpPr>
          <p:cNvPr id="10" name="Explosion 2 9"/>
          <p:cNvSpPr/>
          <p:nvPr/>
        </p:nvSpPr>
        <p:spPr>
          <a:xfrm rot="1240695">
            <a:off x="5272847" y="1495384"/>
            <a:ext cx="3730035" cy="2718350"/>
          </a:xfrm>
          <a:prstGeom prst="irregularSeal2">
            <a:avLst/>
          </a:prstGeom>
          <a:solidFill>
            <a:srgbClr val="85A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eorgia" panose="02040502050405020303" pitchFamily="18" charset="0"/>
              </a:rPr>
              <a:t>We hope you are successful on your FSA Reading assessment! </a:t>
            </a:r>
            <a:endParaRPr lang="en-US" sz="1600" dirty="0">
              <a:latin typeface="Georgia" panose="02040502050405020303" pitchFamily="18" charset="0"/>
            </a:endParaRPr>
          </a:p>
        </p:txBody>
      </p:sp>
      <p:sp>
        <p:nvSpPr>
          <p:cNvPr id="2" name="5-Point Star 1"/>
          <p:cNvSpPr/>
          <p:nvPr/>
        </p:nvSpPr>
        <p:spPr>
          <a:xfrm>
            <a:off x="2209800" y="2256821"/>
            <a:ext cx="5196109" cy="4481566"/>
          </a:xfrm>
          <a:prstGeom prst="star5">
            <a:avLst/>
          </a:prstGeom>
          <a:solidFill>
            <a:srgbClr val="C6E7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lumMod val="75000"/>
                  </a:schemeClr>
                </a:solidFill>
                <a:latin typeface="Elephant" panose="02020904090505020303" pitchFamily="18" charset="0"/>
              </a:rPr>
              <a:t>YOU CAN DO IT!</a:t>
            </a:r>
            <a:endParaRPr lang="en-US" sz="3200" dirty="0">
              <a:solidFill>
                <a:schemeClr val="accent1">
                  <a:lumMod val="75000"/>
                </a:schemeClr>
              </a:solidFill>
              <a:latin typeface="Elephant" panose="02020904090505020303" pitchFamily="18" charset="0"/>
            </a:endParaRPr>
          </a:p>
        </p:txBody>
      </p:sp>
      <p:sp>
        <p:nvSpPr>
          <p:cNvPr id="9" name="Cloud Callout 8"/>
          <p:cNvSpPr/>
          <p:nvPr/>
        </p:nvSpPr>
        <p:spPr>
          <a:xfrm rot="21215134">
            <a:off x="96228" y="4431282"/>
            <a:ext cx="3043476" cy="1893210"/>
          </a:xfrm>
          <a:prstGeom prst="cloudCallout">
            <a:avLst/>
          </a:prstGeom>
          <a:solidFill>
            <a:srgbClr val="E9EB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1">
                    <a:lumMod val="75000"/>
                  </a:schemeClr>
                </a:solidFill>
                <a:latin typeface="Rockwell" panose="02060603020205020403" pitchFamily="18" charset="0"/>
              </a:rPr>
              <a:t>If you have any questions about the information shared with you, please be sure to ask your teacher. </a:t>
            </a:r>
            <a:endParaRPr lang="en-US" sz="1400" dirty="0">
              <a:solidFill>
                <a:schemeClr val="accent1">
                  <a:lumMod val="75000"/>
                </a:schemeClr>
              </a:solidFill>
              <a:latin typeface="Rockwell" panose="02060603020205020403" pitchFamily="18" charset="0"/>
            </a:endParaRPr>
          </a:p>
        </p:txBody>
      </p:sp>
    </p:spTree>
    <p:extLst>
      <p:ext uri="{BB962C8B-B14F-4D97-AF65-F5344CB8AC3E}">
        <p14:creationId xmlns:p14="http://schemas.microsoft.com/office/powerpoint/2010/main" val="12827135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4682"/>
            <a:ext cx="9144000" cy="677917"/>
          </a:xfrm>
          <a:solidFill>
            <a:schemeClr val="accent1">
              <a:lumMod val="75000"/>
            </a:schemeClr>
          </a:solidFill>
        </p:spPr>
        <p:txBody>
          <a:bodyPr>
            <a:noAutofit/>
          </a:bodyPr>
          <a:lstStyle/>
          <a:p>
            <a:pPr marL="228600" algn="ctr"/>
            <a:r>
              <a:rPr lang="en-US" sz="4400" b="1" dirty="0" smtClean="0">
                <a:solidFill>
                  <a:schemeClr val="bg2"/>
                </a:solidFill>
                <a:latin typeface="Franklin Gothic Medium Cond" panose="020B0606030402020204" pitchFamily="34" charset="0"/>
              </a:rPr>
              <a:t>Testing Rules</a:t>
            </a:r>
            <a:endParaRPr lang="en-US" sz="4400" b="1" dirty="0">
              <a:solidFill>
                <a:schemeClr val="bg2"/>
              </a:solidFill>
              <a:latin typeface="Franklin Gothic Medium Cond" panose="020B0606030402020204" pitchFamily="34" charset="0"/>
            </a:endParaRPr>
          </a:p>
        </p:txBody>
      </p:sp>
      <p:sp>
        <p:nvSpPr>
          <p:cNvPr id="4" name="Slide Number Placeholder 3"/>
          <p:cNvSpPr>
            <a:spLocks noGrp="1"/>
          </p:cNvSpPr>
          <p:nvPr>
            <p:ph type="sldNum" sz="quarter" idx="4"/>
          </p:nvPr>
        </p:nvSpPr>
        <p:spPr>
          <a:xfrm>
            <a:off x="8534400" y="6400800"/>
            <a:ext cx="420378" cy="365125"/>
          </a:xfrm>
        </p:spPr>
        <p:txBody>
          <a:bodyPr/>
          <a:lstStyle/>
          <a:p>
            <a:fld id="{89E68A67-840E-41CC-BCED-62C4D3E9E886}" type="slidenum">
              <a:rPr lang="en-US" smtClean="0"/>
              <a:pPr/>
              <a:t>4</a:t>
            </a:fld>
            <a:endParaRPr lang="en-US" dirty="0"/>
          </a:p>
        </p:txBody>
      </p:sp>
      <p:grpSp>
        <p:nvGrpSpPr>
          <p:cNvPr id="46" name="Group 45"/>
          <p:cNvGrpSpPr/>
          <p:nvPr/>
        </p:nvGrpSpPr>
        <p:grpSpPr>
          <a:xfrm>
            <a:off x="77404" y="4969671"/>
            <a:ext cx="1757509" cy="1446569"/>
            <a:chOff x="-5034" y="4866854"/>
            <a:chExt cx="1757509" cy="1446569"/>
          </a:xfrm>
        </p:grpSpPr>
        <p:sp>
          <p:nvSpPr>
            <p:cNvPr id="10" name="Freeform 9"/>
            <p:cNvSpPr/>
            <p:nvPr/>
          </p:nvSpPr>
          <p:spPr>
            <a:xfrm>
              <a:off x="-5034" y="4866854"/>
              <a:ext cx="1674499" cy="1446569"/>
            </a:xfrm>
            <a:custGeom>
              <a:avLst/>
              <a:gdLst>
                <a:gd name="connsiteX0" fmla="*/ 0 w 1469007"/>
                <a:gd name="connsiteY0" fmla="*/ 630700 h 1261399"/>
                <a:gd name="connsiteX1" fmla="*/ 315350 w 1469007"/>
                <a:gd name="connsiteY1" fmla="*/ 0 h 1261399"/>
                <a:gd name="connsiteX2" fmla="*/ 1153657 w 1469007"/>
                <a:gd name="connsiteY2" fmla="*/ 0 h 1261399"/>
                <a:gd name="connsiteX3" fmla="*/ 1469007 w 1469007"/>
                <a:gd name="connsiteY3" fmla="*/ 630700 h 1261399"/>
                <a:gd name="connsiteX4" fmla="*/ 1153657 w 1469007"/>
                <a:gd name="connsiteY4" fmla="*/ 1261399 h 1261399"/>
                <a:gd name="connsiteX5" fmla="*/ 315350 w 1469007"/>
                <a:gd name="connsiteY5" fmla="*/ 1261399 h 1261399"/>
                <a:gd name="connsiteX6" fmla="*/ 0 w 1469007"/>
                <a:gd name="connsiteY6" fmla="*/ 630700 h 126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007" h="1261399">
                  <a:moveTo>
                    <a:pt x="0" y="630700"/>
                  </a:moveTo>
                  <a:lnTo>
                    <a:pt x="315350" y="0"/>
                  </a:lnTo>
                  <a:lnTo>
                    <a:pt x="1153657" y="0"/>
                  </a:lnTo>
                  <a:lnTo>
                    <a:pt x="1469007" y="630700"/>
                  </a:lnTo>
                  <a:lnTo>
                    <a:pt x="1153657" y="1261399"/>
                  </a:lnTo>
                  <a:lnTo>
                    <a:pt x="315350" y="1261399"/>
                  </a:lnTo>
                  <a:lnTo>
                    <a:pt x="0" y="63070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34" tIns="206808" rIns="227534" bIns="206808" numCol="1" spcCol="1270" anchor="ctr" anchorCtr="0">
              <a:noAutofit/>
            </a:bodyPr>
            <a:lstStyle/>
            <a:p>
              <a:pPr lvl="0" algn="ctr" defTabSz="400050" rtl="0">
                <a:lnSpc>
                  <a:spcPct val="90000"/>
                </a:lnSpc>
                <a:spcBef>
                  <a:spcPct val="0"/>
                </a:spcBef>
                <a:spcAft>
                  <a:spcPct val="35000"/>
                </a:spcAft>
              </a:pPr>
              <a:r>
                <a:rPr lang="en-US" sz="1600" kern="1200" dirty="0" smtClean="0">
                  <a:latin typeface="Franklin Gothic Medium Cond" panose="020B0606030402020204" pitchFamily="34" charset="0"/>
                </a:rPr>
                <a:t>Do not talk to other students or make any disturbance.</a:t>
              </a:r>
              <a:endParaRPr lang="en-US" sz="1600" kern="1200" dirty="0">
                <a:latin typeface="Franklin Gothic Medium Cond" panose="020B0606030402020204" pitchFamily="34" charset="0"/>
              </a:endParaRPr>
            </a:p>
          </p:txBody>
        </p:sp>
        <p:sp>
          <p:nvSpPr>
            <p:cNvPr id="11" name="Hexagon 10"/>
            <p:cNvSpPr/>
            <p:nvPr/>
          </p:nvSpPr>
          <p:spPr>
            <a:xfrm>
              <a:off x="1557147" y="4869581"/>
              <a:ext cx="195328" cy="16957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2" name="Hexagon 11"/>
          <p:cNvSpPr/>
          <p:nvPr/>
        </p:nvSpPr>
        <p:spPr>
          <a:xfrm>
            <a:off x="45665" y="3394433"/>
            <a:ext cx="1674499" cy="1446569"/>
          </a:xfrm>
          <a:prstGeom prst="hexagon">
            <a:avLst>
              <a:gd name="adj" fmla="val 25000"/>
              <a:gd name="vf" fmla="val 11547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Hexagon 12"/>
          <p:cNvSpPr/>
          <p:nvPr/>
        </p:nvSpPr>
        <p:spPr>
          <a:xfrm>
            <a:off x="439263" y="3471673"/>
            <a:ext cx="195328" cy="16957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1" name="Group 40"/>
          <p:cNvGrpSpPr/>
          <p:nvPr/>
        </p:nvGrpSpPr>
        <p:grpSpPr>
          <a:xfrm>
            <a:off x="1547675" y="4167868"/>
            <a:ext cx="1674499" cy="1446569"/>
            <a:chOff x="2958187" y="3418650"/>
            <a:chExt cx="1674499" cy="1446569"/>
          </a:xfrm>
        </p:grpSpPr>
        <p:sp>
          <p:nvSpPr>
            <p:cNvPr id="14" name="Freeform 13"/>
            <p:cNvSpPr/>
            <p:nvPr/>
          </p:nvSpPr>
          <p:spPr>
            <a:xfrm>
              <a:off x="2958187" y="3418650"/>
              <a:ext cx="1674499" cy="1446569"/>
            </a:xfrm>
            <a:custGeom>
              <a:avLst/>
              <a:gdLst>
                <a:gd name="connsiteX0" fmla="*/ 0 w 1469007"/>
                <a:gd name="connsiteY0" fmla="*/ 630700 h 1261399"/>
                <a:gd name="connsiteX1" fmla="*/ 315350 w 1469007"/>
                <a:gd name="connsiteY1" fmla="*/ 0 h 1261399"/>
                <a:gd name="connsiteX2" fmla="*/ 1153657 w 1469007"/>
                <a:gd name="connsiteY2" fmla="*/ 0 h 1261399"/>
                <a:gd name="connsiteX3" fmla="*/ 1469007 w 1469007"/>
                <a:gd name="connsiteY3" fmla="*/ 630700 h 1261399"/>
                <a:gd name="connsiteX4" fmla="*/ 1153657 w 1469007"/>
                <a:gd name="connsiteY4" fmla="*/ 1261399 h 1261399"/>
                <a:gd name="connsiteX5" fmla="*/ 315350 w 1469007"/>
                <a:gd name="connsiteY5" fmla="*/ 1261399 h 1261399"/>
                <a:gd name="connsiteX6" fmla="*/ 0 w 1469007"/>
                <a:gd name="connsiteY6" fmla="*/ 630700 h 126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007" h="1261399">
                  <a:moveTo>
                    <a:pt x="0" y="630700"/>
                  </a:moveTo>
                  <a:lnTo>
                    <a:pt x="315350" y="0"/>
                  </a:lnTo>
                  <a:lnTo>
                    <a:pt x="1153657" y="0"/>
                  </a:lnTo>
                  <a:lnTo>
                    <a:pt x="1469007" y="630700"/>
                  </a:lnTo>
                  <a:lnTo>
                    <a:pt x="1153657" y="1261399"/>
                  </a:lnTo>
                  <a:lnTo>
                    <a:pt x="315350" y="1261399"/>
                  </a:lnTo>
                  <a:lnTo>
                    <a:pt x="0" y="63070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34" tIns="206808" rIns="227534" bIns="206808" numCol="1" spcCol="1270" anchor="ctr" anchorCtr="0">
              <a:noAutofit/>
            </a:bodyPr>
            <a:lstStyle/>
            <a:p>
              <a:pPr lvl="0" algn="ctr" defTabSz="400050" rtl="0">
                <a:lnSpc>
                  <a:spcPct val="90000"/>
                </a:lnSpc>
                <a:spcBef>
                  <a:spcPct val="0"/>
                </a:spcBef>
                <a:spcAft>
                  <a:spcPct val="35000"/>
                </a:spcAft>
              </a:pPr>
              <a:r>
                <a:rPr lang="en-US" sz="1600" dirty="0" smtClean="0">
                  <a:latin typeface="Franklin Gothic Medium Cond" panose="020B0606030402020204" pitchFamily="34" charset="0"/>
                </a:rPr>
                <a:t>Do not l</a:t>
              </a:r>
              <a:r>
                <a:rPr lang="en-US" sz="1600" kern="1200" dirty="0" smtClean="0">
                  <a:latin typeface="Franklin Gothic Medium Cond" panose="020B0606030402020204" pitchFamily="34" charset="0"/>
                </a:rPr>
                <a:t>ook at another student’s test materials.</a:t>
              </a:r>
              <a:endParaRPr lang="en-US" sz="1600" kern="1200" dirty="0">
                <a:latin typeface="Franklin Gothic Medium Cond" panose="020B0606030402020204" pitchFamily="34" charset="0"/>
              </a:endParaRPr>
            </a:p>
          </p:txBody>
        </p:sp>
        <p:sp>
          <p:nvSpPr>
            <p:cNvPr id="15" name="Hexagon 14"/>
            <p:cNvSpPr/>
            <p:nvPr/>
          </p:nvSpPr>
          <p:spPr>
            <a:xfrm>
              <a:off x="4110626" y="4670016"/>
              <a:ext cx="195328" cy="16957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40" name="Group 39"/>
          <p:cNvGrpSpPr/>
          <p:nvPr/>
        </p:nvGrpSpPr>
        <p:grpSpPr>
          <a:xfrm>
            <a:off x="2999422" y="4954231"/>
            <a:ext cx="1674499" cy="1446569"/>
            <a:chOff x="1517194" y="2623664"/>
            <a:chExt cx="1674499" cy="1446569"/>
          </a:xfrm>
        </p:grpSpPr>
        <p:sp>
          <p:nvSpPr>
            <p:cNvPr id="18" name="Freeform 17"/>
            <p:cNvSpPr/>
            <p:nvPr/>
          </p:nvSpPr>
          <p:spPr>
            <a:xfrm>
              <a:off x="1517194" y="2623664"/>
              <a:ext cx="1674499" cy="1446569"/>
            </a:xfrm>
            <a:custGeom>
              <a:avLst/>
              <a:gdLst>
                <a:gd name="connsiteX0" fmla="*/ 0 w 1469007"/>
                <a:gd name="connsiteY0" fmla="*/ 630700 h 1261399"/>
                <a:gd name="connsiteX1" fmla="*/ 315350 w 1469007"/>
                <a:gd name="connsiteY1" fmla="*/ 0 h 1261399"/>
                <a:gd name="connsiteX2" fmla="*/ 1153657 w 1469007"/>
                <a:gd name="connsiteY2" fmla="*/ 0 h 1261399"/>
                <a:gd name="connsiteX3" fmla="*/ 1469007 w 1469007"/>
                <a:gd name="connsiteY3" fmla="*/ 630700 h 1261399"/>
                <a:gd name="connsiteX4" fmla="*/ 1153657 w 1469007"/>
                <a:gd name="connsiteY4" fmla="*/ 1261399 h 1261399"/>
                <a:gd name="connsiteX5" fmla="*/ 315350 w 1469007"/>
                <a:gd name="connsiteY5" fmla="*/ 1261399 h 1261399"/>
                <a:gd name="connsiteX6" fmla="*/ 0 w 1469007"/>
                <a:gd name="connsiteY6" fmla="*/ 630700 h 126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007" h="1261399">
                  <a:moveTo>
                    <a:pt x="0" y="630700"/>
                  </a:moveTo>
                  <a:lnTo>
                    <a:pt x="315350" y="0"/>
                  </a:lnTo>
                  <a:lnTo>
                    <a:pt x="1153657" y="0"/>
                  </a:lnTo>
                  <a:lnTo>
                    <a:pt x="1469007" y="630700"/>
                  </a:lnTo>
                  <a:lnTo>
                    <a:pt x="1153657" y="1261399"/>
                  </a:lnTo>
                  <a:lnTo>
                    <a:pt x="315350" y="1261399"/>
                  </a:lnTo>
                  <a:lnTo>
                    <a:pt x="0" y="63070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34" tIns="209348" rIns="227534" bIns="209348" numCol="1" spcCol="1270" anchor="ctr" anchorCtr="0">
              <a:noAutofit/>
            </a:bodyPr>
            <a:lstStyle/>
            <a:p>
              <a:pPr lvl="0" algn="ctr" defTabSz="488950" rtl="0">
                <a:lnSpc>
                  <a:spcPct val="90000"/>
                </a:lnSpc>
                <a:spcBef>
                  <a:spcPct val="0"/>
                </a:spcBef>
                <a:spcAft>
                  <a:spcPct val="35000"/>
                </a:spcAft>
              </a:pPr>
              <a:r>
                <a:rPr lang="en-US" sz="1600" dirty="0" smtClean="0">
                  <a:latin typeface="Franklin Gothic Medium Cond" panose="020B0606030402020204" pitchFamily="34" charset="0"/>
                </a:rPr>
                <a:t>You may not have a cell phone during testing. </a:t>
              </a:r>
              <a:endParaRPr lang="en-US" sz="1600" kern="1200" dirty="0">
                <a:latin typeface="Franklin Gothic Medium Cond" panose="020B0606030402020204" pitchFamily="34" charset="0"/>
              </a:endParaRPr>
            </a:p>
          </p:txBody>
        </p:sp>
        <p:sp>
          <p:nvSpPr>
            <p:cNvPr id="19" name="Hexagon 18"/>
            <p:cNvSpPr/>
            <p:nvPr/>
          </p:nvSpPr>
          <p:spPr>
            <a:xfrm>
              <a:off x="2657203" y="2643292"/>
              <a:ext cx="195328" cy="16957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21" name="Hexagon 20"/>
          <p:cNvSpPr/>
          <p:nvPr/>
        </p:nvSpPr>
        <p:spPr>
          <a:xfrm>
            <a:off x="3081272" y="2460086"/>
            <a:ext cx="195328" cy="16957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2" name="Group 41"/>
          <p:cNvGrpSpPr/>
          <p:nvPr/>
        </p:nvGrpSpPr>
        <p:grpSpPr>
          <a:xfrm>
            <a:off x="4251814" y="2210620"/>
            <a:ext cx="1674499" cy="1446569"/>
            <a:chOff x="4398293" y="2620392"/>
            <a:chExt cx="1674499" cy="1446569"/>
          </a:xfrm>
        </p:grpSpPr>
        <p:sp>
          <p:nvSpPr>
            <p:cNvPr id="22" name="Freeform 21"/>
            <p:cNvSpPr/>
            <p:nvPr/>
          </p:nvSpPr>
          <p:spPr>
            <a:xfrm>
              <a:off x="4398293" y="2620392"/>
              <a:ext cx="1674499" cy="1446569"/>
            </a:xfrm>
            <a:custGeom>
              <a:avLst/>
              <a:gdLst>
                <a:gd name="connsiteX0" fmla="*/ 0 w 1469007"/>
                <a:gd name="connsiteY0" fmla="*/ 630700 h 1261399"/>
                <a:gd name="connsiteX1" fmla="*/ 315350 w 1469007"/>
                <a:gd name="connsiteY1" fmla="*/ 0 h 1261399"/>
                <a:gd name="connsiteX2" fmla="*/ 1153657 w 1469007"/>
                <a:gd name="connsiteY2" fmla="*/ 0 h 1261399"/>
                <a:gd name="connsiteX3" fmla="*/ 1469007 w 1469007"/>
                <a:gd name="connsiteY3" fmla="*/ 630700 h 1261399"/>
                <a:gd name="connsiteX4" fmla="*/ 1153657 w 1469007"/>
                <a:gd name="connsiteY4" fmla="*/ 1261399 h 1261399"/>
                <a:gd name="connsiteX5" fmla="*/ 315350 w 1469007"/>
                <a:gd name="connsiteY5" fmla="*/ 1261399 h 1261399"/>
                <a:gd name="connsiteX6" fmla="*/ 0 w 1469007"/>
                <a:gd name="connsiteY6" fmla="*/ 630700 h 126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007" h="1261399">
                  <a:moveTo>
                    <a:pt x="0" y="630700"/>
                  </a:moveTo>
                  <a:lnTo>
                    <a:pt x="315350" y="0"/>
                  </a:lnTo>
                  <a:lnTo>
                    <a:pt x="1153657" y="0"/>
                  </a:lnTo>
                  <a:lnTo>
                    <a:pt x="1469007" y="630700"/>
                  </a:lnTo>
                  <a:lnTo>
                    <a:pt x="1153657" y="1261399"/>
                  </a:lnTo>
                  <a:lnTo>
                    <a:pt x="315350" y="1261399"/>
                  </a:lnTo>
                  <a:lnTo>
                    <a:pt x="0" y="63070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34" tIns="206808" rIns="227534" bIns="206808" numCol="1" spcCol="1270" anchor="ctr" anchorCtr="0">
              <a:noAutofit/>
            </a:bodyPr>
            <a:lstStyle/>
            <a:p>
              <a:pPr lvl="0" algn="ctr" defTabSz="400050" rtl="0">
                <a:lnSpc>
                  <a:spcPct val="90000"/>
                </a:lnSpc>
                <a:spcBef>
                  <a:spcPct val="0"/>
                </a:spcBef>
                <a:spcAft>
                  <a:spcPct val="35000"/>
                </a:spcAft>
              </a:pPr>
              <a:r>
                <a:rPr lang="en-US" sz="1600" kern="1200" dirty="0" smtClean="0">
                  <a:latin typeface="Franklin Gothic Medium Cond" panose="020B0606030402020204" pitchFamily="34" charset="0"/>
                </a:rPr>
                <a:t>Do not ask for help </a:t>
              </a:r>
              <a:r>
                <a:rPr lang="en-US" sz="1600" dirty="0" smtClean="0">
                  <a:latin typeface="Franklin Gothic Medium Cond" panose="020B0606030402020204" pitchFamily="34" charset="0"/>
                </a:rPr>
                <a:t>in </a:t>
              </a:r>
              <a:r>
                <a:rPr lang="en-US" sz="1600" kern="1200" dirty="0" smtClean="0">
                  <a:latin typeface="Franklin Gothic Medium Cond" panose="020B0606030402020204" pitchFamily="34" charset="0"/>
                </a:rPr>
                <a:t>answering any test questions.</a:t>
              </a:r>
              <a:endParaRPr lang="en-US" sz="1600" kern="1200" dirty="0">
                <a:latin typeface="Franklin Gothic Medium Cond" panose="020B0606030402020204" pitchFamily="34" charset="0"/>
              </a:endParaRPr>
            </a:p>
          </p:txBody>
        </p:sp>
        <p:sp>
          <p:nvSpPr>
            <p:cNvPr id="23" name="Hexagon 22"/>
            <p:cNvSpPr/>
            <p:nvPr/>
          </p:nvSpPr>
          <p:spPr>
            <a:xfrm>
              <a:off x="5847277" y="3261615"/>
              <a:ext cx="195328" cy="16957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43" name="Group 42"/>
          <p:cNvGrpSpPr/>
          <p:nvPr/>
        </p:nvGrpSpPr>
        <p:grpSpPr>
          <a:xfrm>
            <a:off x="5935907" y="1807186"/>
            <a:ext cx="1674499" cy="1741215"/>
            <a:chOff x="6395451" y="2320501"/>
            <a:chExt cx="1674499" cy="1741215"/>
          </a:xfrm>
        </p:grpSpPr>
        <p:sp>
          <p:nvSpPr>
            <p:cNvPr id="26" name="Freeform 25"/>
            <p:cNvSpPr/>
            <p:nvPr/>
          </p:nvSpPr>
          <p:spPr>
            <a:xfrm>
              <a:off x="6395451" y="2320501"/>
              <a:ext cx="1674499" cy="1446569"/>
            </a:xfrm>
            <a:custGeom>
              <a:avLst/>
              <a:gdLst>
                <a:gd name="connsiteX0" fmla="*/ 0 w 1469007"/>
                <a:gd name="connsiteY0" fmla="*/ 630700 h 1261399"/>
                <a:gd name="connsiteX1" fmla="*/ 315350 w 1469007"/>
                <a:gd name="connsiteY1" fmla="*/ 0 h 1261399"/>
                <a:gd name="connsiteX2" fmla="*/ 1153657 w 1469007"/>
                <a:gd name="connsiteY2" fmla="*/ 0 h 1261399"/>
                <a:gd name="connsiteX3" fmla="*/ 1469007 w 1469007"/>
                <a:gd name="connsiteY3" fmla="*/ 630700 h 1261399"/>
                <a:gd name="connsiteX4" fmla="*/ 1153657 w 1469007"/>
                <a:gd name="connsiteY4" fmla="*/ 1261399 h 1261399"/>
                <a:gd name="connsiteX5" fmla="*/ 315350 w 1469007"/>
                <a:gd name="connsiteY5" fmla="*/ 1261399 h 1261399"/>
                <a:gd name="connsiteX6" fmla="*/ 0 w 1469007"/>
                <a:gd name="connsiteY6" fmla="*/ 630700 h 126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007" h="1261399">
                  <a:moveTo>
                    <a:pt x="0" y="630700"/>
                  </a:moveTo>
                  <a:lnTo>
                    <a:pt x="315350" y="0"/>
                  </a:lnTo>
                  <a:lnTo>
                    <a:pt x="1153657" y="0"/>
                  </a:lnTo>
                  <a:lnTo>
                    <a:pt x="1469007" y="630700"/>
                  </a:lnTo>
                  <a:lnTo>
                    <a:pt x="1153657" y="1261399"/>
                  </a:lnTo>
                  <a:lnTo>
                    <a:pt x="315350" y="1261399"/>
                  </a:lnTo>
                  <a:lnTo>
                    <a:pt x="0" y="63070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34" tIns="206808" rIns="227534" bIns="206808" numCol="1" spcCol="1270" anchor="ctr" anchorCtr="0">
              <a:noAutofit/>
            </a:bodyPr>
            <a:lstStyle/>
            <a:p>
              <a:pPr lvl="0" algn="ctr" defTabSz="400050" rtl="0">
                <a:lnSpc>
                  <a:spcPct val="90000"/>
                </a:lnSpc>
                <a:spcBef>
                  <a:spcPct val="0"/>
                </a:spcBef>
                <a:spcAft>
                  <a:spcPct val="35000"/>
                </a:spcAft>
              </a:pPr>
              <a:r>
                <a:rPr lang="en-US" sz="1600" kern="1200" dirty="0" smtClean="0">
                  <a:latin typeface="Franklin Gothic Medium Cond" panose="020B0606030402020204" pitchFamily="34" charset="0"/>
                </a:rPr>
                <a:t>Do not provide  help in answering test questions.</a:t>
              </a:r>
              <a:endParaRPr lang="en-US" sz="1600" kern="1200" dirty="0">
                <a:latin typeface="Franklin Gothic Medium Cond" panose="020B0606030402020204" pitchFamily="34" charset="0"/>
              </a:endParaRPr>
            </a:p>
          </p:txBody>
        </p:sp>
        <p:sp>
          <p:nvSpPr>
            <p:cNvPr id="27" name="Hexagon 26"/>
            <p:cNvSpPr/>
            <p:nvPr/>
          </p:nvSpPr>
          <p:spPr>
            <a:xfrm>
              <a:off x="7330364" y="3892141"/>
              <a:ext cx="195328" cy="16957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30" name="Freeform 29"/>
          <p:cNvSpPr/>
          <p:nvPr/>
        </p:nvSpPr>
        <p:spPr>
          <a:xfrm>
            <a:off x="6968484" y="3365671"/>
            <a:ext cx="1674499" cy="1446569"/>
          </a:xfrm>
          <a:custGeom>
            <a:avLst/>
            <a:gdLst>
              <a:gd name="connsiteX0" fmla="*/ 0 w 1469007"/>
              <a:gd name="connsiteY0" fmla="*/ 630700 h 1261399"/>
              <a:gd name="connsiteX1" fmla="*/ 315350 w 1469007"/>
              <a:gd name="connsiteY1" fmla="*/ 0 h 1261399"/>
              <a:gd name="connsiteX2" fmla="*/ 1153657 w 1469007"/>
              <a:gd name="connsiteY2" fmla="*/ 0 h 1261399"/>
              <a:gd name="connsiteX3" fmla="*/ 1469007 w 1469007"/>
              <a:gd name="connsiteY3" fmla="*/ 630700 h 1261399"/>
              <a:gd name="connsiteX4" fmla="*/ 1153657 w 1469007"/>
              <a:gd name="connsiteY4" fmla="*/ 1261399 h 1261399"/>
              <a:gd name="connsiteX5" fmla="*/ 315350 w 1469007"/>
              <a:gd name="connsiteY5" fmla="*/ 1261399 h 1261399"/>
              <a:gd name="connsiteX6" fmla="*/ 0 w 1469007"/>
              <a:gd name="connsiteY6" fmla="*/ 630700 h 126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007" h="1261399">
                <a:moveTo>
                  <a:pt x="0" y="630700"/>
                </a:moveTo>
                <a:lnTo>
                  <a:pt x="315350" y="0"/>
                </a:lnTo>
                <a:lnTo>
                  <a:pt x="1153657" y="0"/>
                </a:lnTo>
                <a:lnTo>
                  <a:pt x="1469007" y="630700"/>
                </a:lnTo>
                <a:lnTo>
                  <a:pt x="1153657" y="1261399"/>
                </a:lnTo>
                <a:lnTo>
                  <a:pt x="315350" y="1261399"/>
                </a:lnTo>
                <a:lnTo>
                  <a:pt x="0" y="63070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34" tIns="206808" rIns="227534" bIns="206808" numCol="1" spcCol="1270" anchor="ctr" anchorCtr="0">
            <a:noAutofit/>
          </a:bodyPr>
          <a:lstStyle/>
          <a:p>
            <a:pPr lvl="0" algn="ctr" defTabSz="400050" rtl="0">
              <a:lnSpc>
                <a:spcPct val="90000"/>
              </a:lnSpc>
              <a:spcBef>
                <a:spcPct val="0"/>
              </a:spcBef>
              <a:spcAft>
                <a:spcPct val="35000"/>
              </a:spcAft>
            </a:pPr>
            <a:r>
              <a:rPr lang="en-US" sz="1600" kern="1200" dirty="0" smtClean="0">
                <a:latin typeface="Franklin Gothic Medium Cond" panose="020B0606030402020204" pitchFamily="34" charset="0"/>
              </a:rPr>
              <a:t>Use only approved materials for taking notes.</a:t>
            </a:r>
            <a:endParaRPr lang="en-US" sz="1600" kern="1200" dirty="0">
              <a:latin typeface="Franklin Gothic Medium Cond" panose="020B0606030402020204" pitchFamily="34" charset="0"/>
            </a:endParaRPr>
          </a:p>
        </p:txBody>
      </p:sp>
      <p:sp>
        <p:nvSpPr>
          <p:cNvPr id="33" name="Hexagon 32"/>
          <p:cNvSpPr/>
          <p:nvPr/>
        </p:nvSpPr>
        <p:spPr>
          <a:xfrm>
            <a:off x="3062975" y="5549021"/>
            <a:ext cx="195328" cy="16957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Hexagon 36"/>
          <p:cNvSpPr/>
          <p:nvPr/>
        </p:nvSpPr>
        <p:spPr>
          <a:xfrm>
            <a:off x="4295176" y="4201084"/>
            <a:ext cx="195328" cy="169575"/>
          </a:xfrm>
          <a:prstGeom prst="hexagon">
            <a:avLst>
              <a:gd name="adj" fmla="val 25000"/>
              <a:gd name="vf" fmla="val 115470"/>
            </a:avLst>
          </a:prstGeom>
          <a:solidFill>
            <a:schemeClr val="accent1"/>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Hexagon 7"/>
          <p:cNvSpPr/>
          <p:nvPr/>
        </p:nvSpPr>
        <p:spPr>
          <a:xfrm>
            <a:off x="536927" y="2250960"/>
            <a:ext cx="838464" cy="726828"/>
          </a:xfrm>
          <a:prstGeom prst="hexagon">
            <a:avLst>
              <a:gd name="adj" fmla="val 28900"/>
              <a:gd name="vf" fmla="val 115470"/>
            </a:avLst>
          </a:prstGeom>
          <a:blipFill rotWithShape="0">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Hexagon 8"/>
          <p:cNvSpPr/>
          <p:nvPr/>
        </p:nvSpPr>
        <p:spPr>
          <a:xfrm>
            <a:off x="7177165" y="4919988"/>
            <a:ext cx="838464" cy="726828"/>
          </a:xfrm>
          <a:prstGeom prst="hexagon">
            <a:avLst>
              <a:gd name="adj" fmla="val 28900"/>
              <a:gd name="vf" fmla="val 115470"/>
            </a:avLst>
          </a:prstGeom>
          <a:blipFill rotWithShape="0">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Hexagon 2"/>
          <p:cNvSpPr/>
          <p:nvPr/>
        </p:nvSpPr>
        <p:spPr>
          <a:xfrm>
            <a:off x="4458542" y="3810160"/>
            <a:ext cx="2750634" cy="2210611"/>
          </a:xfrm>
          <a:prstGeom prst="hexag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00050">
              <a:lnSpc>
                <a:spcPct val="90000"/>
              </a:lnSpc>
              <a:spcBef>
                <a:spcPct val="0"/>
              </a:spcBef>
              <a:spcAft>
                <a:spcPct val="35000"/>
              </a:spcAft>
            </a:pPr>
            <a:r>
              <a:rPr lang="en-US" dirty="0">
                <a:latin typeface="Franklin Gothic Medium Cond" panose="020B0606030402020204" pitchFamily="34" charset="0"/>
              </a:rPr>
              <a:t>Do not have access to or use any electronic or recording devices at any time during the test session, including during breaks. </a:t>
            </a:r>
            <a:endParaRPr lang="en-US" sz="800" dirty="0"/>
          </a:p>
        </p:txBody>
      </p:sp>
      <p:sp>
        <p:nvSpPr>
          <p:cNvPr id="47" name="Hexagon 46"/>
          <p:cNvSpPr/>
          <p:nvPr/>
        </p:nvSpPr>
        <p:spPr>
          <a:xfrm>
            <a:off x="7567870" y="2526927"/>
            <a:ext cx="838464" cy="726828"/>
          </a:xfrm>
          <a:prstGeom prst="hexagon">
            <a:avLst>
              <a:gd name="adj" fmla="val 28900"/>
              <a:gd name="vf" fmla="val 115470"/>
            </a:avLst>
          </a:prstGeom>
          <a:blipFill rotWithShape="0">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8" name="Hexagon 47"/>
          <p:cNvSpPr/>
          <p:nvPr/>
        </p:nvSpPr>
        <p:spPr>
          <a:xfrm>
            <a:off x="1314868" y="1829853"/>
            <a:ext cx="2750634" cy="2210611"/>
          </a:xfrm>
          <a:prstGeom prst="hexag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00050">
              <a:lnSpc>
                <a:spcPct val="90000"/>
              </a:lnSpc>
              <a:spcBef>
                <a:spcPct val="0"/>
              </a:spcBef>
              <a:spcAft>
                <a:spcPct val="35000"/>
              </a:spcAft>
            </a:pPr>
            <a:r>
              <a:rPr lang="en-US" sz="2400" dirty="0" smtClean="0">
                <a:solidFill>
                  <a:schemeClr val="accent1"/>
                </a:solidFill>
                <a:latin typeface="Franklin Gothic Medium Cond" panose="020B0606030402020204" pitchFamily="34" charset="0"/>
              </a:rPr>
              <a:t>Remember…</a:t>
            </a:r>
            <a:endParaRPr lang="en-US" sz="2400" dirty="0">
              <a:solidFill>
                <a:schemeClr val="accent1"/>
              </a:solidFill>
            </a:endParaRPr>
          </a:p>
        </p:txBody>
      </p:sp>
      <p:sp>
        <p:nvSpPr>
          <p:cNvPr id="49" name="Hexagon 48"/>
          <p:cNvSpPr/>
          <p:nvPr/>
        </p:nvSpPr>
        <p:spPr>
          <a:xfrm>
            <a:off x="3152014" y="4133933"/>
            <a:ext cx="838464" cy="726828"/>
          </a:xfrm>
          <a:prstGeom prst="hexagon">
            <a:avLst>
              <a:gd name="adj" fmla="val 28900"/>
              <a:gd name="vf" fmla="val 115470"/>
            </a:avLst>
          </a:prstGeom>
          <a:noFill/>
          <a:ln w="28575">
            <a:solidFill>
              <a:schemeClr val="accent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0" name="Hexagon 49"/>
          <p:cNvSpPr/>
          <p:nvPr/>
        </p:nvSpPr>
        <p:spPr>
          <a:xfrm>
            <a:off x="3868917" y="3711706"/>
            <a:ext cx="838464" cy="726828"/>
          </a:xfrm>
          <a:prstGeom prst="hexagon">
            <a:avLst>
              <a:gd name="adj" fmla="val 28900"/>
              <a:gd name="vf" fmla="val 115470"/>
            </a:avLst>
          </a:prstGeom>
          <a:noFill/>
          <a:ln w="28575">
            <a:solidFill>
              <a:schemeClr val="accent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1" name="Hexagon 30"/>
          <p:cNvSpPr/>
          <p:nvPr/>
        </p:nvSpPr>
        <p:spPr>
          <a:xfrm>
            <a:off x="7372542" y="5107621"/>
            <a:ext cx="195328" cy="16957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Hexagon 28"/>
          <p:cNvSpPr/>
          <p:nvPr/>
        </p:nvSpPr>
        <p:spPr>
          <a:xfrm>
            <a:off x="1026384" y="2554402"/>
            <a:ext cx="195328" cy="16957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815385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2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circle(in)">
                                      <p:cBhvr>
                                        <p:cTn id="17" dur="20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circle(in)">
                                      <p:cBhvr>
                                        <p:cTn id="22" dur="20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circle(in)">
                                      <p:cBhvr>
                                        <p:cTn id="32" dur="2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ircle(in)">
                                      <p:cBhvr>
                                        <p:cTn id="3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9E68A67-840E-41CC-BCED-62C4D3E9E886}" type="slidenum">
              <a:rPr lang="en-US" smtClean="0"/>
              <a:pPr/>
              <a:t>5</a:t>
            </a:fld>
            <a:endParaRPr lang="en-US" dirty="0"/>
          </a:p>
        </p:txBody>
      </p:sp>
      <p:sp>
        <p:nvSpPr>
          <p:cNvPr id="5" name="Content Placeholder 4"/>
          <p:cNvSpPr>
            <a:spLocks noGrp="1"/>
          </p:cNvSpPr>
          <p:nvPr>
            <p:ph idx="4294967295"/>
          </p:nvPr>
        </p:nvSpPr>
        <p:spPr>
          <a:xfrm>
            <a:off x="301626" y="1932985"/>
            <a:ext cx="8610599" cy="1405051"/>
          </a:xfrm>
        </p:spPr>
        <p:txBody>
          <a:bodyPr/>
          <a:lstStyle/>
          <a:p>
            <a:pPr marL="0" lvl="3" indent="0" algn="ctr">
              <a:spcAft>
                <a:spcPts val="1800"/>
              </a:spcAft>
              <a:buClrTx/>
              <a:buNone/>
            </a:pPr>
            <a:r>
              <a:rPr lang="en-US" sz="3000" dirty="0" smtClean="0">
                <a:solidFill>
                  <a:schemeClr val="accent1">
                    <a:lumMod val="75000"/>
                  </a:schemeClr>
                </a:solidFill>
                <a:latin typeface="Franklin Gothic Medium Cond" panose="020B0606030402020204" pitchFamily="34" charset="0"/>
                <a:cs typeface="Franklin Gothic Book" pitchFamily="34" charset="0"/>
              </a:rPr>
              <a:t>On the day of </a:t>
            </a:r>
            <a:r>
              <a:rPr lang="en-US" sz="3000" dirty="0">
                <a:solidFill>
                  <a:schemeClr val="accent1">
                    <a:lumMod val="75000"/>
                  </a:schemeClr>
                </a:solidFill>
                <a:latin typeface="Franklin Gothic Medium Cond" panose="020B0606030402020204" pitchFamily="34" charset="0"/>
                <a:cs typeface="Franklin Gothic Book" pitchFamily="34" charset="0"/>
              </a:rPr>
              <a:t>the test, your test administrator will read the testing rules </a:t>
            </a:r>
            <a:r>
              <a:rPr lang="en-US" sz="3000" dirty="0" smtClean="0">
                <a:solidFill>
                  <a:schemeClr val="accent1">
                    <a:lumMod val="75000"/>
                  </a:schemeClr>
                </a:solidFill>
                <a:latin typeface="Franklin Gothic Medium Cond" panose="020B0606030402020204" pitchFamily="34" charset="0"/>
                <a:cs typeface="Franklin Gothic Book" pitchFamily="34" charset="0"/>
              </a:rPr>
              <a:t>(that were just covered in this presentation) aloud </a:t>
            </a:r>
            <a:r>
              <a:rPr lang="en-US" sz="3000" dirty="0">
                <a:solidFill>
                  <a:schemeClr val="accent1">
                    <a:lumMod val="75000"/>
                  </a:schemeClr>
                </a:solidFill>
                <a:latin typeface="Franklin Gothic Medium Cond" panose="020B0606030402020204" pitchFamily="34" charset="0"/>
                <a:cs typeface="Franklin Gothic Book" pitchFamily="34" charset="0"/>
              </a:rPr>
              <a:t>and ask you to read the </a:t>
            </a:r>
            <a:r>
              <a:rPr lang="en-US" sz="3000" b="1" dirty="0">
                <a:solidFill>
                  <a:srgbClr val="89D02A"/>
                </a:solidFill>
                <a:latin typeface="Franklin Gothic Medium Cond" panose="020B0606030402020204" pitchFamily="34" charset="0"/>
                <a:cs typeface="Franklin Gothic Book" pitchFamily="34" charset="0"/>
              </a:rPr>
              <a:t>Testing Rules Acknowledgment</a:t>
            </a:r>
            <a:r>
              <a:rPr lang="en-US" sz="3000" dirty="0">
                <a:solidFill>
                  <a:schemeClr val="accent1">
                    <a:lumMod val="75000"/>
                  </a:schemeClr>
                </a:solidFill>
                <a:latin typeface="Franklin Gothic Medium Cond" panose="020B0606030402020204" pitchFamily="34" charset="0"/>
                <a:cs typeface="Franklin Gothic Book" pitchFamily="34" charset="0"/>
              </a:rPr>
              <a:t>. </a:t>
            </a:r>
            <a:endParaRPr lang="en-US" sz="3000" dirty="0" smtClean="0">
              <a:solidFill>
                <a:schemeClr val="accent1">
                  <a:lumMod val="75000"/>
                </a:schemeClr>
              </a:solidFill>
              <a:latin typeface="Franklin Gothic Medium Cond" panose="020B0606030402020204" pitchFamily="34" charset="0"/>
              <a:cs typeface="Franklin Gothic Book" pitchFamily="34" charset="0"/>
            </a:endParaRPr>
          </a:p>
        </p:txBody>
      </p:sp>
      <p:sp>
        <p:nvSpPr>
          <p:cNvPr id="7" name="Title 1"/>
          <p:cNvSpPr txBox="1">
            <a:spLocks/>
          </p:cNvSpPr>
          <p:nvPr/>
        </p:nvSpPr>
        <p:spPr bwMode="gray">
          <a:xfrm>
            <a:off x="0" y="1074683"/>
            <a:ext cx="9144000" cy="677917"/>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Testing Rules Acknowledgement</a:t>
            </a:r>
            <a:endParaRPr lang="en-US" sz="4400" b="1" dirty="0">
              <a:solidFill>
                <a:schemeClr val="bg2"/>
              </a:solidFill>
              <a:latin typeface="Franklin Gothic Medium Cond" panose="020B0606030402020204" pitchFamily="34" charset="0"/>
            </a:endParaRPr>
          </a:p>
        </p:txBody>
      </p:sp>
      <p:pic>
        <p:nvPicPr>
          <p:cNvPr id="9" name="Picture 8"/>
          <p:cNvPicPr>
            <a:picLocks noChangeAspect="1"/>
          </p:cNvPicPr>
          <p:nvPr/>
        </p:nvPicPr>
        <p:blipFill>
          <a:blip r:embed="rId3"/>
          <a:stretch>
            <a:fillRect/>
          </a:stretch>
        </p:blipFill>
        <p:spPr>
          <a:xfrm>
            <a:off x="2442937" y="4307502"/>
            <a:ext cx="5181600" cy="2458423"/>
          </a:xfrm>
          <a:prstGeom prst="rect">
            <a:avLst/>
          </a:prstGeom>
          <a:ln w="28575">
            <a:solidFill>
              <a:schemeClr val="bg1">
                <a:lumMod val="85000"/>
              </a:schemeClr>
            </a:solidFill>
          </a:ln>
        </p:spPr>
      </p:pic>
      <p:grpSp>
        <p:nvGrpSpPr>
          <p:cNvPr id="17" name="Group 16"/>
          <p:cNvGrpSpPr/>
          <p:nvPr/>
        </p:nvGrpSpPr>
        <p:grpSpPr>
          <a:xfrm>
            <a:off x="304800" y="3338036"/>
            <a:ext cx="8649978" cy="3245326"/>
            <a:chOff x="304800" y="3338036"/>
            <a:chExt cx="8649978" cy="3245326"/>
          </a:xfrm>
        </p:grpSpPr>
        <p:sp>
          <p:nvSpPr>
            <p:cNvPr id="2" name="TextBox 1"/>
            <p:cNvSpPr txBox="1"/>
            <p:nvPr/>
          </p:nvSpPr>
          <p:spPr>
            <a:xfrm>
              <a:off x="304800" y="3338036"/>
              <a:ext cx="8649978" cy="1015663"/>
            </a:xfrm>
            <a:prstGeom prst="rect">
              <a:avLst/>
            </a:prstGeom>
            <a:noFill/>
          </p:spPr>
          <p:txBody>
            <a:bodyPr wrap="square" rtlCol="0">
              <a:spAutoFit/>
            </a:bodyPr>
            <a:lstStyle/>
            <a:p>
              <a:pPr marL="0" lvl="3" indent="0" algn="ctr">
                <a:spcAft>
                  <a:spcPts val="1800"/>
                </a:spcAft>
                <a:buClrTx/>
                <a:buNone/>
              </a:pPr>
              <a:r>
                <a:rPr lang="en-US" sz="3000" dirty="0">
                  <a:solidFill>
                    <a:schemeClr val="accent1">
                      <a:lumMod val="75000"/>
                    </a:schemeClr>
                  </a:solidFill>
                  <a:latin typeface="Franklin Gothic Medium Cond" panose="020B0606030402020204" pitchFamily="34" charset="0"/>
                  <a:cs typeface="Franklin Gothic Book" pitchFamily="34" charset="0"/>
                </a:rPr>
                <a:t>You will be asked to </a:t>
              </a:r>
              <a:r>
                <a:rPr lang="en-US" sz="3000" dirty="0" smtClean="0">
                  <a:solidFill>
                    <a:schemeClr val="accent1">
                      <a:lumMod val="75000"/>
                    </a:schemeClr>
                  </a:solidFill>
                  <a:latin typeface="Franklin Gothic Medium Cond" panose="020B0606030402020204" pitchFamily="34" charset="0"/>
                  <a:cs typeface="Franklin Gothic Book" pitchFamily="34" charset="0"/>
                </a:rPr>
                <a:t>select a box next to </a:t>
              </a:r>
              <a:r>
                <a:rPr lang="en-US" sz="3000" dirty="0">
                  <a:solidFill>
                    <a:schemeClr val="accent1">
                      <a:lumMod val="75000"/>
                    </a:schemeClr>
                  </a:solidFill>
                  <a:latin typeface="Franklin Gothic Medium Cond" panose="020B0606030402020204" pitchFamily="34" charset="0"/>
                  <a:cs typeface="Franklin Gothic Book" pitchFamily="34" charset="0"/>
                </a:rPr>
                <a:t>the Testing Rules Acknowledgment to show that you understand the rules.</a:t>
              </a:r>
            </a:p>
          </p:txBody>
        </p:sp>
        <p:sp>
          <p:nvSpPr>
            <p:cNvPr id="6" name="Right Arrow 5"/>
            <p:cNvSpPr/>
            <p:nvPr/>
          </p:nvSpPr>
          <p:spPr>
            <a:xfrm>
              <a:off x="1219200" y="6126162"/>
              <a:ext cx="1499427"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299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241" y="5181600"/>
            <a:ext cx="1638300" cy="1162050"/>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1308641280"/>
              </p:ext>
            </p:extLst>
          </p:nvPr>
        </p:nvGraphicFramePr>
        <p:xfrm>
          <a:off x="304800" y="1828800"/>
          <a:ext cx="8534401"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4"/>
          </p:nvPr>
        </p:nvSpPr>
        <p:spPr>
          <a:xfrm>
            <a:off x="8534400" y="6400800"/>
            <a:ext cx="420378" cy="365125"/>
          </a:xfrm>
        </p:spPr>
        <p:txBody>
          <a:bodyPr/>
          <a:lstStyle/>
          <a:p>
            <a:fld id="{89E68A67-840E-41CC-BCED-62C4D3E9E886}" type="slidenum">
              <a:rPr lang="en-US" smtClean="0"/>
              <a:pPr/>
              <a:t>6</a:t>
            </a:fld>
            <a:endParaRPr lang="en-US" dirty="0"/>
          </a:p>
        </p:txBody>
      </p:sp>
      <p:sp>
        <p:nvSpPr>
          <p:cNvPr id="6" name="Title 1"/>
          <p:cNvSpPr txBox="1">
            <a:spLocks/>
          </p:cNvSpPr>
          <p:nvPr/>
        </p:nvSpPr>
        <p:spPr bwMode="gray">
          <a:xfrm>
            <a:off x="-4618" y="1150883"/>
            <a:ext cx="9144000" cy="677917"/>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FL Secure Browser</a:t>
            </a:r>
            <a:endParaRPr lang="en-US" sz="4400" b="1" dirty="0">
              <a:solidFill>
                <a:schemeClr val="bg2"/>
              </a:solidFill>
              <a:latin typeface="Franklin Gothic Medium Cond" panose="020B0606030402020204" pitchFamily="34" charset="0"/>
            </a:endParaRPr>
          </a:p>
        </p:txBody>
      </p:sp>
    </p:spTree>
    <p:extLst>
      <p:ext uri="{BB962C8B-B14F-4D97-AF65-F5344CB8AC3E}">
        <p14:creationId xmlns:p14="http://schemas.microsoft.com/office/powerpoint/2010/main" val="3544600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3">
            <a:duotone>
              <a:schemeClr val="accent1">
                <a:shade val="45000"/>
                <a:satMod val="135000"/>
              </a:schemeClr>
              <a:prstClr val="white"/>
            </a:duotone>
          </a:blip>
          <a:srcRect b="16129"/>
          <a:stretch/>
        </p:blipFill>
        <p:spPr>
          <a:xfrm>
            <a:off x="2319972" y="3712942"/>
            <a:ext cx="4309428" cy="1996895"/>
          </a:xfrm>
          <a:prstGeom prst="rect">
            <a:avLst/>
          </a:prstGeom>
          <a:ln w="9525">
            <a:solidFill>
              <a:schemeClr val="accent1"/>
            </a:solidFill>
          </a:ln>
        </p:spPr>
      </p:pic>
      <p:sp>
        <p:nvSpPr>
          <p:cNvPr id="4" name="Slide Number Placeholder 3"/>
          <p:cNvSpPr>
            <a:spLocks noGrp="1"/>
          </p:cNvSpPr>
          <p:nvPr>
            <p:ph type="sldNum" sz="quarter" idx="4"/>
          </p:nvPr>
        </p:nvSpPr>
        <p:spPr/>
        <p:txBody>
          <a:bodyPr/>
          <a:lstStyle/>
          <a:p>
            <a:fld id="{89E68A67-840E-41CC-BCED-62C4D3E9E886}" type="slidenum">
              <a:rPr lang="en-US" smtClean="0"/>
              <a:pPr/>
              <a:t>7</a:t>
            </a:fld>
            <a:endParaRPr lang="en-US" dirty="0"/>
          </a:p>
        </p:txBody>
      </p:sp>
      <p:sp>
        <p:nvSpPr>
          <p:cNvPr id="5" name="Content Placeholder 4"/>
          <p:cNvSpPr>
            <a:spLocks noGrp="1"/>
          </p:cNvSpPr>
          <p:nvPr>
            <p:ph idx="4294967295"/>
          </p:nvPr>
        </p:nvSpPr>
        <p:spPr>
          <a:xfrm>
            <a:off x="0" y="1981200"/>
            <a:ext cx="5562600" cy="1524000"/>
          </a:xfrm>
        </p:spPr>
        <p:txBody>
          <a:bodyPr/>
          <a:lstStyle/>
          <a:p>
            <a:pPr marL="0" lvl="3" indent="0" algn="ctr">
              <a:spcBef>
                <a:spcPts val="0"/>
              </a:spcBef>
              <a:spcAft>
                <a:spcPts val="600"/>
              </a:spcAft>
              <a:buClrTx/>
              <a:buNone/>
            </a:pPr>
            <a:r>
              <a:rPr lang="en-US" sz="2400" dirty="0">
                <a:solidFill>
                  <a:schemeClr val="tx2">
                    <a:lumMod val="75000"/>
                  </a:schemeClr>
                </a:solidFill>
                <a:latin typeface="Franklin Gothic Medium Cond" panose="020B0606030402020204" pitchFamily="34" charset="0"/>
                <a:cs typeface="Franklin Gothic Book" pitchFamily="34" charset="0"/>
              </a:rPr>
              <a:t>Prior to testing, your test administrator will give you a </a:t>
            </a:r>
            <a:r>
              <a:rPr lang="en-US" sz="2400" b="1" dirty="0">
                <a:solidFill>
                  <a:srgbClr val="89D02A"/>
                </a:solidFill>
                <a:latin typeface="Franklin Gothic Medium Cond" panose="020B0606030402020204" pitchFamily="34" charset="0"/>
                <a:cs typeface="Franklin Gothic Book" pitchFamily="34" charset="0"/>
              </a:rPr>
              <a:t>test ticket </a:t>
            </a:r>
            <a:r>
              <a:rPr lang="en-US" sz="2400" dirty="0">
                <a:solidFill>
                  <a:schemeClr val="tx2">
                    <a:lumMod val="75000"/>
                  </a:schemeClr>
                </a:solidFill>
                <a:latin typeface="Franklin Gothic Medium Cond" panose="020B0606030402020204" pitchFamily="34" charset="0"/>
                <a:cs typeface="Franklin Gothic Book" pitchFamily="34" charset="0"/>
              </a:rPr>
              <a:t>listing your First Name and Username, which you will need to log in to your computer-based test</a:t>
            </a:r>
            <a:r>
              <a:rPr lang="en-US" sz="2400" dirty="0" smtClean="0">
                <a:solidFill>
                  <a:schemeClr val="tx2">
                    <a:lumMod val="75000"/>
                  </a:schemeClr>
                </a:solidFill>
                <a:latin typeface="Franklin Gothic Medium Cond" panose="020B0606030402020204" pitchFamily="34" charset="0"/>
                <a:cs typeface="Franklin Gothic Book" pitchFamily="34" charset="0"/>
              </a:rPr>
              <a:t>.</a:t>
            </a:r>
            <a:endParaRPr lang="en-US" sz="2400" dirty="0">
              <a:solidFill>
                <a:schemeClr val="tx2">
                  <a:lumMod val="75000"/>
                </a:schemeClr>
              </a:solidFill>
              <a:latin typeface="Franklin Gothic Medium Cond" panose="020B0606030402020204" pitchFamily="34" charset="0"/>
              <a:cs typeface="Franklin Gothic Book" pitchFamily="34" charset="0"/>
            </a:endParaRPr>
          </a:p>
        </p:txBody>
      </p:sp>
      <p:sp>
        <p:nvSpPr>
          <p:cNvPr id="7" name="Title 1"/>
          <p:cNvSpPr txBox="1">
            <a:spLocks/>
          </p:cNvSpPr>
          <p:nvPr/>
        </p:nvSpPr>
        <p:spPr bwMode="gray">
          <a:xfrm>
            <a:off x="-4618" y="1150883"/>
            <a:ext cx="9144000" cy="677917"/>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Test Tickets</a:t>
            </a:r>
            <a:endParaRPr lang="en-US" sz="4400" b="1" dirty="0">
              <a:solidFill>
                <a:schemeClr val="bg2"/>
              </a:solidFill>
              <a:latin typeface="Franklin Gothic Medium Cond" panose="020B0606030402020204" pitchFamily="34" charset="0"/>
            </a:endParaRPr>
          </a:p>
        </p:txBody>
      </p:sp>
      <p:sp>
        <p:nvSpPr>
          <p:cNvPr id="15" name="Explosion 1 14"/>
          <p:cNvSpPr/>
          <p:nvPr/>
        </p:nvSpPr>
        <p:spPr>
          <a:xfrm>
            <a:off x="5854443" y="2508679"/>
            <a:ext cx="2756157" cy="244432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latin typeface="Franklin Gothic Medium Cond" panose="020B0606030402020204" pitchFamily="34" charset="0"/>
              </a:rPr>
              <a:t>Tell your test administrator if you have any issues with your ticket. </a:t>
            </a:r>
            <a:endParaRPr lang="en-US" sz="1500" dirty="0">
              <a:latin typeface="Franklin Gothic Medium Cond" panose="020B0606030402020204" pitchFamily="34" charset="0"/>
            </a:endParaRPr>
          </a:p>
        </p:txBody>
      </p:sp>
      <p:grpSp>
        <p:nvGrpSpPr>
          <p:cNvPr id="3" name="Group 2"/>
          <p:cNvGrpSpPr/>
          <p:nvPr/>
        </p:nvGrpSpPr>
        <p:grpSpPr>
          <a:xfrm>
            <a:off x="304800" y="4506900"/>
            <a:ext cx="3418843" cy="2215991"/>
            <a:chOff x="228600" y="4549934"/>
            <a:chExt cx="3418843" cy="2215991"/>
          </a:xfrm>
        </p:grpSpPr>
        <p:sp>
          <p:nvSpPr>
            <p:cNvPr id="11" name="Curved Up Arrow 10"/>
            <p:cNvSpPr/>
            <p:nvPr/>
          </p:nvSpPr>
          <p:spPr>
            <a:xfrm rot="19564534">
              <a:off x="2228537" y="5732050"/>
              <a:ext cx="1418906" cy="77299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9"/>
            <p:cNvSpPr/>
            <p:nvPr/>
          </p:nvSpPr>
          <p:spPr>
            <a:xfrm>
              <a:off x="228600" y="4549934"/>
              <a:ext cx="2215991" cy="2215991"/>
            </a:xfrm>
            <a:custGeom>
              <a:avLst/>
              <a:gdLst>
                <a:gd name="connsiteX0" fmla="*/ 0 w 2215991"/>
                <a:gd name="connsiteY0" fmla="*/ 1107996 h 2215991"/>
                <a:gd name="connsiteX1" fmla="*/ 1107996 w 2215991"/>
                <a:gd name="connsiteY1" fmla="*/ 0 h 2215991"/>
                <a:gd name="connsiteX2" fmla="*/ 2215992 w 2215991"/>
                <a:gd name="connsiteY2" fmla="*/ 1107996 h 2215991"/>
                <a:gd name="connsiteX3" fmla="*/ 1107996 w 2215991"/>
                <a:gd name="connsiteY3" fmla="*/ 2215992 h 2215991"/>
                <a:gd name="connsiteX4" fmla="*/ 0 w 2215991"/>
                <a:gd name="connsiteY4" fmla="*/ 1107996 h 2215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991" h="2215991">
                  <a:moveTo>
                    <a:pt x="0" y="1107996"/>
                  </a:moveTo>
                  <a:cubicBezTo>
                    <a:pt x="0" y="496067"/>
                    <a:pt x="496067" y="0"/>
                    <a:pt x="1107996" y="0"/>
                  </a:cubicBezTo>
                  <a:cubicBezTo>
                    <a:pt x="1719925" y="0"/>
                    <a:pt x="2215992" y="496067"/>
                    <a:pt x="2215992" y="1107996"/>
                  </a:cubicBezTo>
                  <a:cubicBezTo>
                    <a:pt x="2215992" y="1719925"/>
                    <a:pt x="1719925" y="2215992"/>
                    <a:pt x="1107996" y="2215992"/>
                  </a:cubicBezTo>
                  <a:cubicBezTo>
                    <a:pt x="496067" y="2215992"/>
                    <a:pt x="0" y="1719925"/>
                    <a:pt x="0" y="1107996"/>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24524" tIns="324524" rIns="324524" bIns="324524" numCol="1" spcCol="1270" anchor="ctr" anchorCtr="0">
              <a:noAutofit/>
            </a:bodyPr>
            <a:lstStyle/>
            <a:p>
              <a:pPr lvl="0" algn="ctr" defTabSz="711200" rtl="0">
                <a:lnSpc>
                  <a:spcPct val="90000"/>
                </a:lnSpc>
                <a:spcBef>
                  <a:spcPct val="0"/>
                </a:spcBef>
                <a:spcAft>
                  <a:spcPct val="35000"/>
                </a:spcAft>
              </a:pPr>
              <a:r>
                <a:rPr lang="en-US" sz="2000" kern="1200" dirty="0" smtClean="0">
                  <a:solidFill>
                    <a:schemeClr val="accent1">
                      <a:lumMod val="75000"/>
                    </a:schemeClr>
                  </a:solidFill>
                  <a:latin typeface="Franklin Gothic Medium Cond" panose="020B0606030402020204" pitchFamily="34" charset="0"/>
                </a:rPr>
                <a:t>Be sure that your test ticket has the correct name and date of birth on it. </a:t>
              </a:r>
              <a:endParaRPr lang="en-US" sz="2000" kern="1200" dirty="0">
                <a:solidFill>
                  <a:schemeClr val="accent1">
                    <a:lumMod val="75000"/>
                  </a:schemeClr>
                </a:solidFill>
                <a:latin typeface="Franklin Gothic Medium Cond" panose="020B0606030402020204" pitchFamily="34" charset="0"/>
              </a:endParaRPr>
            </a:p>
          </p:txBody>
        </p:sp>
      </p:grpSp>
    </p:spTree>
    <p:extLst>
      <p:ext uri="{BB962C8B-B14F-4D97-AF65-F5344CB8AC3E}">
        <p14:creationId xmlns:p14="http://schemas.microsoft.com/office/powerpoint/2010/main" val="186054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9E68A67-840E-41CC-BCED-62C4D3E9E886}" type="slidenum">
              <a:rPr lang="en-US" smtClean="0"/>
              <a:pPr/>
              <a:t>8</a:t>
            </a:fld>
            <a:endParaRPr lang="en-US" dirty="0"/>
          </a:p>
        </p:txBody>
      </p:sp>
      <p:pic>
        <p:nvPicPr>
          <p:cNvPr id="7" name="Picture 6"/>
          <p:cNvPicPr/>
          <p:nvPr/>
        </p:nvPicPr>
        <p:blipFill>
          <a:blip r:embed="rId3"/>
          <a:stretch>
            <a:fillRect/>
          </a:stretch>
        </p:blipFill>
        <p:spPr bwMode="auto">
          <a:xfrm>
            <a:off x="2747432" y="3579235"/>
            <a:ext cx="3962400" cy="2971800"/>
          </a:xfrm>
          <a:prstGeom prst="rect">
            <a:avLst/>
          </a:prstGeom>
          <a:noFill/>
          <a:ln w="28575">
            <a:solidFill>
              <a:schemeClr val="bg1">
                <a:lumMod val="75000"/>
              </a:schemeClr>
            </a:solidFill>
          </a:ln>
        </p:spPr>
      </p:pic>
      <p:sp>
        <p:nvSpPr>
          <p:cNvPr id="9" name="Title 1"/>
          <p:cNvSpPr txBox="1">
            <a:spLocks/>
          </p:cNvSpPr>
          <p:nvPr/>
        </p:nvSpPr>
        <p:spPr bwMode="gray">
          <a:xfrm>
            <a:off x="0" y="914400"/>
            <a:ext cx="9144000" cy="762000"/>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dirty="0" smtClean="0">
                <a:solidFill>
                  <a:schemeClr val="bg2"/>
                </a:solidFill>
                <a:latin typeface="Franklin Gothic Medium Cond" panose="020B0606030402020204" pitchFamily="34" charset="0"/>
              </a:rPr>
              <a:t>Logging In to the Test</a:t>
            </a:r>
            <a:endParaRPr lang="en-US" sz="4400" b="1" dirty="0">
              <a:solidFill>
                <a:schemeClr val="bg2"/>
              </a:solidFill>
              <a:latin typeface="Franklin Gothic Medium Cond" panose="020B0606030402020204" pitchFamily="34" charset="0"/>
            </a:endParaRPr>
          </a:p>
        </p:txBody>
      </p:sp>
      <p:sp>
        <p:nvSpPr>
          <p:cNvPr id="6" name="Explosion 1 5"/>
          <p:cNvSpPr/>
          <p:nvPr/>
        </p:nvSpPr>
        <p:spPr>
          <a:xfrm>
            <a:off x="0" y="1752601"/>
            <a:ext cx="3910826" cy="350981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Franklin Gothic Medium Cond" panose="020B0606030402020204" pitchFamily="34" charset="0"/>
              </a:rPr>
              <a:t>When your test administrator tells you to do so, enter your </a:t>
            </a:r>
            <a:r>
              <a:rPr lang="en-US" sz="1600" b="1" spc="100" dirty="0" smtClean="0">
                <a:solidFill>
                  <a:schemeClr val="accent3">
                    <a:lumMod val="60000"/>
                    <a:lumOff val="40000"/>
                  </a:schemeClr>
                </a:solidFill>
                <a:latin typeface="Franklin Gothic Medium Cond" panose="020B0606030402020204" pitchFamily="34" charset="0"/>
              </a:rPr>
              <a:t>First</a:t>
            </a:r>
            <a:r>
              <a:rPr lang="en-US" sz="1600" b="1" dirty="0" smtClean="0">
                <a:solidFill>
                  <a:schemeClr val="accent3">
                    <a:lumMod val="60000"/>
                    <a:lumOff val="40000"/>
                  </a:schemeClr>
                </a:solidFill>
                <a:latin typeface="Franklin Gothic Medium Cond" panose="020B0606030402020204" pitchFamily="34" charset="0"/>
              </a:rPr>
              <a:t> </a:t>
            </a:r>
            <a:r>
              <a:rPr lang="en-US" sz="1600" b="1" spc="100" dirty="0" smtClean="0">
                <a:solidFill>
                  <a:schemeClr val="accent3">
                    <a:lumMod val="60000"/>
                    <a:lumOff val="40000"/>
                  </a:schemeClr>
                </a:solidFill>
                <a:latin typeface="Franklin Gothic Medium Cond" panose="020B0606030402020204" pitchFamily="34" charset="0"/>
              </a:rPr>
              <a:t>Name</a:t>
            </a:r>
            <a:r>
              <a:rPr lang="en-US" sz="1600" dirty="0" smtClean="0">
                <a:solidFill>
                  <a:schemeClr val="accent3">
                    <a:lumMod val="60000"/>
                    <a:lumOff val="40000"/>
                  </a:schemeClr>
                </a:solidFill>
                <a:latin typeface="Franklin Gothic Medium Cond" panose="020B0606030402020204" pitchFamily="34" charset="0"/>
              </a:rPr>
              <a:t> </a:t>
            </a:r>
            <a:r>
              <a:rPr lang="en-US" sz="1600" dirty="0" smtClean="0">
                <a:latin typeface="Franklin Gothic Medium Cond" panose="020B0606030402020204" pitchFamily="34" charset="0"/>
              </a:rPr>
              <a:t>and </a:t>
            </a:r>
            <a:r>
              <a:rPr lang="en-US" sz="1600" b="1" spc="100" dirty="0" smtClean="0">
                <a:solidFill>
                  <a:schemeClr val="accent3">
                    <a:lumMod val="60000"/>
                    <a:lumOff val="40000"/>
                  </a:schemeClr>
                </a:solidFill>
                <a:latin typeface="Franklin Gothic Medium Cond" panose="020B0606030402020204" pitchFamily="34" charset="0"/>
              </a:rPr>
              <a:t>Username</a:t>
            </a:r>
            <a:r>
              <a:rPr lang="en-US" sz="1600" dirty="0" smtClean="0">
                <a:solidFill>
                  <a:schemeClr val="accent3">
                    <a:lumMod val="60000"/>
                    <a:lumOff val="40000"/>
                  </a:schemeClr>
                </a:solidFill>
                <a:latin typeface="Franklin Gothic Medium Cond" panose="020B0606030402020204" pitchFamily="34" charset="0"/>
              </a:rPr>
              <a:t> </a:t>
            </a:r>
            <a:r>
              <a:rPr lang="en-US" sz="1600" dirty="0" smtClean="0">
                <a:latin typeface="Franklin Gothic Medium Cond" panose="020B0606030402020204" pitchFamily="34" charset="0"/>
              </a:rPr>
              <a:t>exactly as they appear on your test ticket. </a:t>
            </a:r>
            <a:endParaRPr lang="en-US" sz="1600" dirty="0">
              <a:latin typeface="Franklin Gothic Medium Cond" panose="020B0606030402020204" pitchFamily="34" charset="0"/>
            </a:endParaRPr>
          </a:p>
        </p:txBody>
      </p:sp>
      <p:grpSp>
        <p:nvGrpSpPr>
          <p:cNvPr id="2" name="Group 1"/>
          <p:cNvGrpSpPr/>
          <p:nvPr/>
        </p:nvGrpSpPr>
        <p:grpSpPr>
          <a:xfrm>
            <a:off x="5720205" y="4154422"/>
            <a:ext cx="3353786" cy="2215991"/>
            <a:chOff x="5720205" y="4154422"/>
            <a:chExt cx="3353786" cy="2215991"/>
          </a:xfrm>
        </p:grpSpPr>
        <p:sp>
          <p:nvSpPr>
            <p:cNvPr id="10" name="Curved Up Arrow 9"/>
            <p:cNvSpPr/>
            <p:nvPr/>
          </p:nvSpPr>
          <p:spPr>
            <a:xfrm rot="10800000">
              <a:off x="5720205" y="4678638"/>
              <a:ext cx="1418906" cy="772994"/>
            </a:xfrm>
            <a:prstGeom prst="curvedUpArrow">
              <a:avLst>
                <a:gd name="adj1" fmla="val 23696"/>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0"/>
            <p:cNvSpPr/>
            <p:nvPr/>
          </p:nvSpPr>
          <p:spPr>
            <a:xfrm>
              <a:off x="6858000" y="4154422"/>
              <a:ext cx="2215991" cy="2215991"/>
            </a:xfrm>
            <a:custGeom>
              <a:avLst/>
              <a:gdLst>
                <a:gd name="connsiteX0" fmla="*/ 0 w 2215991"/>
                <a:gd name="connsiteY0" fmla="*/ 1107996 h 2215991"/>
                <a:gd name="connsiteX1" fmla="*/ 1107996 w 2215991"/>
                <a:gd name="connsiteY1" fmla="*/ 0 h 2215991"/>
                <a:gd name="connsiteX2" fmla="*/ 2215992 w 2215991"/>
                <a:gd name="connsiteY2" fmla="*/ 1107996 h 2215991"/>
                <a:gd name="connsiteX3" fmla="*/ 1107996 w 2215991"/>
                <a:gd name="connsiteY3" fmla="*/ 2215992 h 2215991"/>
                <a:gd name="connsiteX4" fmla="*/ 0 w 2215991"/>
                <a:gd name="connsiteY4" fmla="*/ 1107996 h 2215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991" h="2215991">
                  <a:moveTo>
                    <a:pt x="0" y="1107996"/>
                  </a:moveTo>
                  <a:cubicBezTo>
                    <a:pt x="0" y="496067"/>
                    <a:pt x="496067" y="0"/>
                    <a:pt x="1107996" y="0"/>
                  </a:cubicBezTo>
                  <a:cubicBezTo>
                    <a:pt x="1719925" y="0"/>
                    <a:pt x="2215992" y="496067"/>
                    <a:pt x="2215992" y="1107996"/>
                  </a:cubicBezTo>
                  <a:cubicBezTo>
                    <a:pt x="2215992" y="1719925"/>
                    <a:pt x="1719925" y="2215992"/>
                    <a:pt x="1107996" y="2215992"/>
                  </a:cubicBezTo>
                  <a:cubicBezTo>
                    <a:pt x="496067" y="2215992"/>
                    <a:pt x="0" y="1719925"/>
                    <a:pt x="0" y="1107996"/>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24524" tIns="324524" rIns="324524" bIns="324524" numCol="1" spcCol="1270" anchor="ctr" anchorCtr="0">
              <a:noAutofit/>
            </a:bodyPr>
            <a:lstStyle/>
            <a:p>
              <a:pPr lvl="0" algn="ctr" defTabSz="711200" rtl="0">
                <a:lnSpc>
                  <a:spcPct val="90000"/>
                </a:lnSpc>
                <a:spcBef>
                  <a:spcPct val="0"/>
                </a:spcBef>
                <a:spcAft>
                  <a:spcPct val="35000"/>
                </a:spcAft>
              </a:pPr>
              <a:r>
                <a:rPr lang="en-US" sz="2000" kern="1200" dirty="0" smtClean="0">
                  <a:solidFill>
                    <a:schemeClr val="accent1">
                      <a:lumMod val="75000"/>
                    </a:schemeClr>
                  </a:solidFill>
                  <a:latin typeface="Franklin Gothic Medium Cond" panose="020B0606030402020204" pitchFamily="34" charset="0"/>
                </a:rPr>
                <a:t>Next, enter the </a:t>
              </a:r>
              <a:r>
                <a:rPr lang="en-US" sz="2000" b="1" kern="1200" dirty="0" smtClean="0">
                  <a:solidFill>
                    <a:schemeClr val="accent3">
                      <a:lumMod val="60000"/>
                      <a:lumOff val="40000"/>
                    </a:schemeClr>
                  </a:solidFill>
                  <a:latin typeface="Franklin Gothic Medium Cond" panose="020B0606030402020204" pitchFamily="34" charset="0"/>
                </a:rPr>
                <a:t>Session ID</a:t>
              </a:r>
              <a:r>
                <a:rPr lang="en-US" sz="2000" kern="1200" dirty="0" smtClean="0">
                  <a:solidFill>
                    <a:schemeClr val="accent1">
                      <a:lumMod val="75000"/>
                    </a:schemeClr>
                  </a:solidFill>
                  <a:latin typeface="Franklin Gothic Medium Cond" panose="020B0606030402020204" pitchFamily="34" charset="0"/>
                </a:rPr>
                <a:t>, which your test administrator will display for you. </a:t>
              </a:r>
              <a:endParaRPr lang="en-US" sz="2000" kern="1200" dirty="0">
                <a:solidFill>
                  <a:schemeClr val="accent1">
                    <a:lumMod val="75000"/>
                  </a:schemeClr>
                </a:solidFill>
                <a:latin typeface="Franklin Gothic Medium Cond" panose="020B0606030402020204" pitchFamily="34" charset="0"/>
              </a:endParaRPr>
            </a:p>
          </p:txBody>
        </p:sp>
      </p:grpSp>
    </p:spTree>
    <p:extLst>
      <p:ext uri="{BB962C8B-B14F-4D97-AF65-F5344CB8AC3E}">
        <p14:creationId xmlns:p14="http://schemas.microsoft.com/office/powerpoint/2010/main" val="36013978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304801" y="2091550"/>
            <a:ext cx="1670243" cy="2386062"/>
          </a:xfrm>
          <a:custGeom>
            <a:avLst/>
            <a:gdLst>
              <a:gd name="connsiteX0" fmla="*/ 0 w 2386061"/>
              <a:gd name="connsiteY0" fmla="*/ 0 h 1670242"/>
              <a:gd name="connsiteX1" fmla="*/ 1550940 w 2386061"/>
              <a:gd name="connsiteY1" fmla="*/ 0 h 1670242"/>
              <a:gd name="connsiteX2" fmla="*/ 2386061 w 2386061"/>
              <a:gd name="connsiteY2" fmla="*/ 835121 h 1670242"/>
              <a:gd name="connsiteX3" fmla="*/ 1550940 w 2386061"/>
              <a:gd name="connsiteY3" fmla="*/ 1670242 h 1670242"/>
              <a:gd name="connsiteX4" fmla="*/ 0 w 2386061"/>
              <a:gd name="connsiteY4" fmla="*/ 1670242 h 1670242"/>
              <a:gd name="connsiteX5" fmla="*/ 835121 w 2386061"/>
              <a:gd name="connsiteY5" fmla="*/ 835121 h 1670242"/>
              <a:gd name="connsiteX6" fmla="*/ 0 w 2386061"/>
              <a:gd name="connsiteY6" fmla="*/ 0 h 167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6061" h="1670242">
                <a:moveTo>
                  <a:pt x="2386060" y="0"/>
                </a:moveTo>
                <a:lnTo>
                  <a:pt x="2386060" y="1085657"/>
                </a:lnTo>
                <a:lnTo>
                  <a:pt x="1193031" y="1670242"/>
                </a:lnTo>
                <a:lnTo>
                  <a:pt x="1" y="1085657"/>
                </a:lnTo>
                <a:lnTo>
                  <a:pt x="1" y="0"/>
                </a:lnTo>
                <a:lnTo>
                  <a:pt x="1193031" y="584585"/>
                </a:lnTo>
                <a:lnTo>
                  <a:pt x="23860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845281" rIns="10160" bIns="845282" numCol="1" spcCol="1270" anchor="ctr" anchorCtr="0">
            <a:noAutofit/>
          </a:bodyPr>
          <a:lstStyle/>
          <a:p>
            <a:pPr lvl="0" algn="ctr" defTabSz="711200" rtl="0">
              <a:lnSpc>
                <a:spcPct val="90000"/>
              </a:lnSpc>
              <a:spcBef>
                <a:spcPct val="0"/>
              </a:spcBef>
              <a:spcAft>
                <a:spcPct val="35000"/>
              </a:spcAft>
            </a:pPr>
            <a:r>
              <a:rPr lang="en-US" sz="1600" kern="1200" dirty="0" smtClean="0">
                <a:latin typeface="Franklin Gothic Medium Cond" panose="020B0606030402020204" pitchFamily="34" charset="0"/>
              </a:rPr>
              <a:t>After you log in, you will see a screen that says </a:t>
            </a:r>
            <a:r>
              <a:rPr lang="en-US" sz="1600" b="1" i="1" kern="1200" dirty="0" smtClean="0">
                <a:solidFill>
                  <a:schemeClr val="accent3">
                    <a:lumMod val="60000"/>
                    <a:lumOff val="40000"/>
                  </a:schemeClr>
                </a:solidFill>
                <a:latin typeface="Franklin Gothic Medium Cond" panose="020B0606030402020204" pitchFamily="34" charset="0"/>
              </a:rPr>
              <a:t>Is This You?</a:t>
            </a:r>
            <a:endParaRPr lang="en-US" sz="1600" kern="1200" dirty="0">
              <a:solidFill>
                <a:schemeClr val="accent3">
                  <a:lumMod val="60000"/>
                  <a:lumOff val="40000"/>
                </a:schemeClr>
              </a:solidFill>
              <a:latin typeface="Franklin Gothic Medium Cond" panose="020B0606030402020204" pitchFamily="34" charset="0"/>
            </a:endParaRPr>
          </a:p>
        </p:txBody>
      </p:sp>
      <p:sp>
        <p:nvSpPr>
          <p:cNvPr id="9" name="Round Same Side Corner Rectangle 8"/>
          <p:cNvSpPr/>
          <p:nvPr/>
        </p:nvSpPr>
        <p:spPr>
          <a:xfrm rot="5400000">
            <a:off x="4689441" y="-622845"/>
            <a:ext cx="1550939" cy="6979734"/>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304801" y="4193310"/>
            <a:ext cx="1670243" cy="2386062"/>
          </a:xfrm>
          <a:custGeom>
            <a:avLst/>
            <a:gdLst>
              <a:gd name="connsiteX0" fmla="*/ 0 w 2386061"/>
              <a:gd name="connsiteY0" fmla="*/ 0 h 1670242"/>
              <a:gd name="connsiteX1" fmla="*/ 1550940 w 2386061"/>
              <a:gd name="connsiteY1" fmla="*/ 0 h 1670242"/>
              <a:gd name="connsiteX2" fmla="*/ 2386061 w 2386061"/>
              <a:gd name="connsiteY2" fmla="*/ 835121 h 1670242"/>
              <a:gd name="connsiteX3" fmla="*/ 1550940 w 2386061"/>
              <a:gd name="connsiteY3" fmla="*/ 1670242 h 1670242"/>
              <a:gd name="connsiteX4" fmla="*/ 0 w 2386061"/>
              <a:gd name="connsiteY4" fmla="*/ 1670242 h 1670242"/>
              <a:gd name="connsiteX5" fmla="*/ 835121 w 2386061"/>
              <a:gd name="connsiteY5" fmla="*/ 835121 h 1670242"/>
              <a:gd name="connsiteX6" fmla="*/ 0 w 2386061"/>
              <a:gd name="connsiteY6" fmla="*/ 0 h 167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6061" h="1670242">
                <a:moveTo>
                  <a:pt x="2386060" y="0"/>
                </a:moveTo>
                <a:lnTo>
                  <a:pt x="2386060" y="1085657"/>
                </a:lnTo>
                <a:lnTo>
                  <a:pt x="1193031" y="1670242"/>
                </a:lnTo>
                <a:lnTo>
                  <a:pt x="1" y="1085657"/>
                </a:lnTo>
                <a:lnTo>
                  <a:pt x="1" y="0"/>
                </a:lnTo>
                <a:lnTo>
                  <a:pt x="1193031" y="584585"/>
                </a:lnTo>
                <a:lnTo>
                  <a:pt x="23860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844011" rIns="8890" bIns="844012" numCol="1" spcCol="1270" anchor="ctr" anchorCtr="0">
            <a:noAutofit/>
          </a:bodyPr>
          <a:lstStyle/>
          <a:p>
            <a:pPr lvl="0" algn="ctr" defTabSz="622300" rtl="0">
              <a:lnSpc>
                <a:spcPct val="90000"/>
              </a:lnSpc>
              <a:spcBef>
                <a:spcPct val="0"/>
              </a:spcBef>
              <a:spcAft>
                <a:spcPct val="35000"/>
              </a:spcAft>
            </a:pPr>
            <a:r>
              <a:rPr lang="en-US" sz="1400" kern="1200" dirty="0" smtClean="0">
                <a:latin typeface="Franklin Gothic Medium Cond" panose="020B0606030402020204" pitchFamily="34" charset="0"/>
              </a:rPr>
              <a:t>Verify that the information listed on the screen is correct and select </a:t>
            </a:r>
            <a:r>
              <a:rPr lang="en-US" sz="1400" b="1" kern="1200" dirty="0" smtClean="0">
                <a:solidFill>
                  <a:schemeClr val="accent3">
                    <a:lumMod val="60000"/>
                    <a:lumOff val="40000"/>
                  </a:schemeClr>
                </a:solidFill>
                <a:latin typeface="Franklin Gothic Medium Cond" panose="020B0606030402020204" pitchFamily="34" charset="0"/>
              </a:rPr>
              <a:t>Yes</a:t>
            </a:r>
            <a:r>
              <a:rPr lang="en-US" sz="1400" kern="1200" dirty="0" smtClean="0">
                <a:latin typeface="Franklin Gothic Medium Cond" panose="020B0606030402020204" pitchFamily="34" charset="0"/>
              </a:rPr>
              <a:t> to continue.</a:t>
            </a:r>
            <a:endParaRPr lang="en-US" sz="1400" kern="1200" dirty="0">
              <a:latin typeface="Franklin Gothic Medium Cond" panose="020B0606030402020204" pitchFamily="34" charset="0"/>
            </a:endParaRPr>
          </a:p>
        </p:txBody>
      </p:sp>
      <p:sp>
        <p:nvSpPr>
          <p:cNvPr id="11" name="Round Same Side Corner Rectangle 10"/>
          <p:cNvSpPr/>
          <p:nvPr/>
        </p:nvSpPr>
        <p:spPr>
          <a:xfrm rot="5400000">
            <a:off x="4689033" y="1479322"/>
            <a:ext cx="1551755" cy="6979734"/>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Slide Number Placeholder 3"/>
          <p:cNvSpPr>
            <a:spLocks noGrp="1"/>
          </p:cNvSpPr>
          <p:nvPr>
            <p:ph type="sldNum" sz="quarter" idx="4"/>
          </p:nvPr>
        </p:nvSpPr>
        <p:spPr/>
        <p:txBody>
          <a:bodyPr/>
          <a:lstStyle/>
          <a:p>
            <a:fld id="{89E68A67-840E-41CC-BCED-62C4D3E9E886}" type="slidenum">
              <a:rPr lang="en-US" smtClean="0"/>
              <a:pPr/>
              <a:t>9</a:t>
            </a:fld>
            <a:endParaRPr lang="en-US" dirty="0"/>
          </a:p>
        </p:txBody>
      </p:sp>
      <p:pic>
        <p:nvPicPr>
          <p:cNvPr id="3" name="Picture 2"/>
          <p:cNvPicPr>
            <a:picLocks noChangeAspect="1"/>
          </p:cNvPicPr>
          <p:nvPr/>
        </p:nvPicPr>
        <p:blipFill>
          <a:blip r:embed="rId3"/>
          <a:stretch>
            <a:fillRect/>
          </a:stretch>
        </p:blipFill>
        <p:spPr>
          <a:xfrm>
            <a:off x="2667000" y="2667000"/>
            <a:ext cx="5595042" cy="2743200"/>
          </a:xfrm>
          <a:prstGeom prst="rect">
            <a:avLst/>
          </a:prstGeom>
          <a:ln w="28575">
            <a:solidFill>
              <a:srgbClr val="336699"/>
            </a:solidFill>
          </a:ln>
        </p:spPr>
      </p:pic>
      <p:sp>
        <p:nvSpPr>
          <p:cNvPr id="6" name="Title 1"/>
          <p:cNvSpPr txBox="1">
            <a:spLocks/>
          </p:cNvSpPr>
          <p:nvPr/>
        </p:nvSpPr>
        <p:spPr bwMode="gray">
          <a:xfrm>
            <a:off x="0" y="918286"/>
            <a:ext cx="9144000" cy="758114"/>
          </a:xfrm>
          <a:prstGeom prst="rect">
            <a:avLst/>
          </a:prstGeom>
          <a:solidFill>
            <a:schemeClr val="accent1">
              <a:lumMod val="7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4800" kern="1200" dirty="0">
                <a:solidFill>
                  <a:srgbClr val="19569A"/>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marL="228600" algn="ctr"/>
            <a:r>
              <a:rPr lang="en-US" sz="4400" b="1" i="1" dirty="0" smtClean="0">
                <a:solidFill>
                  <a:schemeClr val="bg2"/>
                </a:solidFill>
                <a:latin typeface="Franklin Gothic Medium Cond" panose="020B0606030402020204" pitchFamily="34" charset="0"/>
              </a:rPr>
              <a:t>Is This You? </a:t>
            </a:r>
            <a:r>
              <a:rPr lang="en-US" sz="4400" b="1" dirty="0" smtClean="0">
                <a:solidFill>
                  <a:schemeClr val="bg2"/>
                </a:solidFill>
                <a:latin typeface="Franklin Gothic Medium Cond" panose="020B0606030402020204" pitchFamily="34" charset="0"/>
              </a:rPr>
              <a:t>Screen</a:t>
            </a:r>
            <a:endParaRPr lang="en-US" sz="4400" b="1" dirty="0">
              <a:solidFill>
                <a:schemeClr val="bg2"/>
              </a:solidFill>
              <a:latin typeface="Franklin Gothic Medium Cond" panose="020B0606030402020204" pitchFamily="34" charset="0"/>
            </a:endParaRPr>
          </a:p>
        </p:txBody>
      </p:sp>
    </p:spTree>
    <p:extLst>
      <p:ext uri="{BB962C8B-B14F-4D97-AF65-F5344CB8AC3E}">
        <p14:creationId xmlns:p14="http://schemas.microsoft.com/office/powerpoint/2010/main" val="22512433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heme/theme1.xml><?xml version="1.0" encoding="utf-8"?>
<a:theme xmlns:a="http://schemas.openxmlformats.org/drawingml/2006/main" name="1_PT Training">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FL_TRAININGS_PPT_TEMPLATE</Template>
  <TotalTime>77259</TotalTime>
  <Words>1994</Words>
  <Application>Microsoft Office PowerPoint</Application>
  <PresentationFormat>On-screen Show (4:3)</PresentationFormat>
  <Paragraphs>242</Paragraphs>
  <Slides>35</Slides>
  <Notes>32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35</vt:i4>
      </vt:variant>
    </vt:vector>
  </HeadingPairs>
  <TitlesOfParts>
    <vt:vector size="50" baseType="lpstr">
      <vt:lpstr>ＭＳ Ｐゴシック</vt:lpstr>
      <vt:lpstr>Arial</vt:lpstr>
      <vt:lpstr>Arial Narrow</vt:lpstr>
      <vt:lpstr>Calibri</vt:lpstr>
      <vt:lpstr>Elephant</vt:lpstr>
      <vt:lpstr>Franklin Gothic Book</vt:lpstr>
      <vt:lpstr>Franklin Gothic Demi</vt:lpstr>
      <vt:lpstr>Franklin Gothic Medium Cond</vt:lpstr>
      <vt:lpstr>FranklinGothic</vt:lpstr>
      <vt:lpstr>Georgia</vt:lpstr>
      <vt:lpstr>Ligurino Condensed</vt:lpstr>
      <vt:lpstr>Rockwell</vt:lpstr>
      <vt:lpstr>1_PT Training</vt:lpstr>
      <vt:lpstr>1_Basic</vt:lpstr>
      <vt:lpstr>Org Chart</vt:lpstr>
      <vt:lpstr>Tips for Taking the Computer-Based FSA ELA Reading Assessment</vt:lpstr>
      <vt:lpstr>PowerPoint Presentation</vt:lpstr>
      <vt:lpstr>PowerPoint Presentation</vt:lpstr>
      <vt:lpstr>Testing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Information  Distribution Engine</dc:title>
  <dc:creator>mward</dc:creator>
  <cp:lastModifiedBy>Graverholt, Jessica</cp:lastModifiedBy>
  <cp:revision>1863</cp:revision>
  <cp:lastPrinted>2016-12-23T12:06:14Z</cp:lastPrinted>
  <dcterms:created xsi:type="dcterms:W3CDTF">2011-09-10T18:05:09Z</dcterms:created>
  <dcterms:modified xsi:type="dcterms:W3CDTF">2022-01-18T16:57:46Z</dcterms:modified>
</cp:coreProperties>
</file>